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0" r:id="rId1"/>
  </p:sldMasterIdLst>
  <p:notesMasterIdLst>
    <p:notesMasterId r:id="rId14"/>
  </p:notesMasterIdLst>
  <p:sldIdLst>
    <p:sldId id="256" r:id="rId2"/>
    <p:sldId id="260" r:id="rId3"/>
    <p:sldId id="258" r:id="rId4"/>
    <p:sldId id="257" r:id="rId5"/>
    <p:sldId id="262" r:id="rId6"/>
    <p:sldId id="265" r:id="rId7"/>
    <p:sldId id="263" r:id="rId8"/>
    <p:sldId id="266" r:id="rId9"/>
    <p:sldId id="268" r:id="rId10"/>
    <p:sldId id="267" r:id="rId11"/>
    <p:sldId id="259" r:id="rId12"/>
    <p:sldId id="264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5" roundtripDataSignature="AMtx7miFBvTgTQj7/oqrm0sMU2Fm2R0N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B57E46-8234-0F4C-8F42-F571B079FB48}" v="93" dt="2020-12-19T14:15:39.927"/>
    <p1510:client id="{91C2041F-F934-F446-80A2-71DAA1EE91D7}" v="672" dt="2020-12-19T09:29:09.8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19"/>
  </p:normalViewPr>
  <p:slideViewPr>
    <p:cSldViewPr snapToGrid="0" snapToObjects="1">
      <p:cViewPr varScale="1">
        <p:scale>
          <a:sx n="120" d="100"/>
          <a:sy n="120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iket Maurya" userId="edd97e8180b33ab4" providerId="LiveId" clId="{04B57E46-8234-0F4C-8F42-F571B079FB48}"/>
    <pc:docChg chg="undo redo custSel mod addSld delSld modSld sldOrd modMainMaster">
      <pc:chgData name="Aniket Maurya" userId="edd97e8180b33ab4" providerId="LiveId" clId="{04B57E46-8234-0F4C-8F42-F571B079FB48}" dt="2020-12-19T14:16:16.368" v="1826" actId="26606"/>
      <pc:docMkLst>
        <pc:docMk/>
      </pc:docMkLst>
      <pc:sldChg chg="addSp delSp modSp mod setBg modNotes">
        <pc:chgData name="Aniket Maurya" userId="edd97e8180b33ab4" providerId="LiveId" clId="{04B57E46-8234-0F4C-8F42-F571B079FB48}" dt="2020-12-19T11:16:20.272" v="583" actId="767"/>
        <pc:sldMkLst>
          <pc:docMk/>
          <pc:sldMk cId="0" sldId="256"/>
        </pc:sldMkLst>
        <pc:spChg chg="add mod">
          <ac:chgData name="Aniket Maurya" userId="edd97e8180b33ab4" providerId="LiveId" clId="{04B57E46-8234-0F4C-8F42-F571B079FB48}" dt="2020-12-19T11:05:58.809" v="469" actId="26606"/>
          <ac:spMkLst>
            <pc:docMk/>
            <pc:sldMk cId="0" sldId="256"/>
            <ac:spMk id="2" creationId="{DD75CCB6-35D8-DC49-B263-B2B058644AB0}"/>
          </ac:spMkLst>
        </pc:spChg>
        <pc:spChg chg="add del mod">
          <ac:chgData name="Aniket Maurya" userId="edd97e8180b33ab4" providerId="LiveId" clId="{04B57E46-8234-0F4C-8F42-F571B079FB48}" dt="2020-12-19T11:06:08.201" v="471" actId="767"/>
          <ac:spMkLst>
            <pc:docMk/>
            <pc:sldMk cId="0" sldId="256"/>
            <ac:spMk id="3" creationId="{2765B50F-CA84-024D-BDC1-67BB3B7A76E0}"/>
          </ac:spMkLst>
        </pc:spChg>
        <pc:spChg chg="add del mod">
          <ac:chgData name="Aniket Maurya" userId="edd97e8180b33ab4" providerId="LiveId" clId="{04B57E46-8234-0F4C-8F42-F571B079FB48}" dt="2020-12-19T11:16:20.272" v="583" actId="767"/>
          <ac:spMkLst>
            <pc:docMk/>
            <pc:sldMk cId="0" sldId="256"/>
            <ac:spMk id="4" creationId="{E0E2C4AC-587F-7745-98F5-B6E12A9D2EE4}"/>
          </ac:spMkLst>
        </pc:spChg>
        <pc:spChg chg="mod">
          <ac:chgData name="Aniket Maurya" userId="edd97e8180b33ab4" providerId="LiveId" clId="{04B57E46-8234-0F4C-8F42-F571B079FB48}" dt="2020-12-19T11:15:38.863" v="581" actId="26606"/>
          <ac:spMkLst>
            <pc:docMk/>
            <pc:sldMk cId="0" sldId="256"/>
            <ac:spMk id="12" creationId="{00000000-0000-0000-0000-000000000000}"/>
          </ac:spMkLst>
        </pc:spChg>
        <pc:spChg chg="del">
          <ac:chgData name="Aniket Maurya" userId="edd97e8180b33ab4" providerId="LiveId" clId="{04B57E46-8234-0F4C-8F42-F571B079FB48}" dt="2020-12-19T11:06:11.106" v="472" actId="478"/>
          <ac:spMkLst>
            <pc:docMk/>
            <pc:sldMk cId="0" sldId="256"/>
            <ac:spMk id="13" creationId="{00000000-0000-0000-0000-000000000000}"/>
          </ac:spMkLst>
        </pc:spChg>
        <pc:spChg chg="add del">
          <ac:chgData name="Aniket Maurya" userId="edd97e8180b33ab4" providerId="LiveId" clId="{04B57E46-8234-0F4C-8F42-F571B079FB48}" dt="2020-12-19T11:05:53.809" v="464" actId="26606"/>
          <ac:spMkLst>
            <pc:docMk/>
            <pc:sldMk cId="0" sldId="256"/>
            <ac:spMk id="18" creationId="{23962611-DFD5-4092-AAFD-559E3DFCE2C9}"/>
          </ac:spMkLst>
        </pc:spChg>
        <pc:spChg chg="add del">
          <ac:chgData name="Aniket Maurya" userId="edd97e8180b33ab4" providerId="LiveId" clId="{04B57E46-8234-0F4C-8F42-F571B079FB48}" dt="2020-12-19T11:05:55.922" v="466" actId="26606"/>
          <ac:spMkLst>
            <pc:docMk/>
            <pc:sldMk cId="0" sldId="256"/>
            <ac:spMk id="22" creationId="{94EE1A74-DEBF-434E-8B5E-7AB296ECBE08}"/>
          </ac:spMkLst>
        </pc:spChg>
        <pc:spChg chg="add del">
          <ac:chgData name="Aniket Maurya" userId="edd97e8180b33ab4" providerId="LiveId" clId="{04B57E46-8234-0F4C-8F42-F571B079FB48}" dt="2020-12-19T11:05:55.922" v="466" actId="26606"/>
          <ac:spMkLst>
            <pc:docMk/>
            <pc:sldMk cId="0" sldId="256"/>
            <ac:spMk id="23" creationId="{0B3B9DBC-97CC-4A18-B4A6-66E240292269}"/>
          </ac:spMkLst>
        </pc:spChg>
        <pc:spChg chg="add del">
          <ac:chgData name="Aniket Maurya" userId="edd97e8180b33ab4" providerId="LiveId" clId="{04B57E46-8234-0F4C-8F42-F571B079FB48}" dt="2020-12-19T11:05:55.922" v="466" actId="26606"/>
          <ac:spMkLst>
            <pc:docMk/>
            <pc:sldMk cId="0" sldId="256"/>
            <ac:spMk id="24" creationId="{8C7C4D4B-92D9-4FA4-A294-749E8574FF51}"/>
          </ac:spMkLst>
        </pc:spChg>
        <pc:spChg chg="add del">
          <ac:chgData name="Aniket Maurya" userId="edd97e8180b33ab4" providerId="LiveId" clId="{04B57E46-8234-0F4C-8F42-F571B079FB48}" dt="2020-12-19T11:05:55.922" v="466" actId="26606"/>
          <ac:spMkLst>
            <pc:docMk/>
            <pc:sldMk cId="0" sldId="256"/>
            <ac:spMk id="25" creationId="{F4492644-1D84-449E-94E4-5FC5C873D32E}"/>
          </ac:spMkLst>
        </pc:spChg>
        <pc:spChg chg="add del">
          <ac:chgData name="Aniket Maurya" userId="edd97e8180b33ab4" providerId="LiveId" clId="{04B57E46-8234-0F4C-8F42-F571B079FB48}" dt="2020-12-19T11:05:55.922" v="466" actId="26606"/>
          <ac:spMkLst>
            <pc:docMk/>
            <pc:sldMk cId="0" sldId="256"/>
            <ac:spMk id="26" creationId="{BADA3358-2A3F-41B0-A458-6FD1DB3AF9BB}"/>
          </ac:spMkLst>
        </pc:spChg>
        <pc:spChg chg="add del">
          <ac:chgData name="Aniket Maurya" userId="edd97e8180b33ab4" providerId="LiveId" clId="{04B57E46-8234-0F4C-8F42-F571B079FB48}" dt="2020-12-19T11:05:55.922" v="466" actId="26606"/>
          <ac:spMkLst>
            <pc:docMk/>
            <pc:sldMk cId="0" sldId="256"/>
            <ac:spMk id="28" creationId="{E4737216-37B2-43AD-AB08-05BFCCEFC99E}"/>
          </ac:spMkLst>
        </pc:spChg>
        <pc:spChg chg="add del">
          <ac:chgData name="Aniket Maurya" userId="edd97e8180b33ab4" providerId="LiveId" clId="{04B57E46-8234-0F4C-8F42-F571B079FB48}" dt="2020-12-19T11:05:58.787" v="468" actId="26606"/>
          <ac:spMkLst>
            <pc:docMk/>
            <pc:sldMk cId="0" sldId="256"/>
            <ac:spMk id="30" creationId="{2A8AA5BC-4F7A-4226-8F99-6D824B226A97}"/>
          </ac:spMkLst>
        </pc:spChg>
        <pc:spChg chg="add del">
          <ac:chgData name="Aniket Maurya" userId="edd97e8180b33ab4" providerId="LiveId" clId="{04B57E46-8234-0F4C-8F42-F571B079FB48}" dt="2020-12-19T11:05:58.787" v="468" actId="26606"/>
          <ac:spMkLst>
            <pc:docMk/>
            <pc:sldMk cId="0" sldId="256"/>
            <ac:spMk id="32" creationId="{5BC87C3E-1040-4EE4-9BDB-9537F7A1B335}"/>
          </ac:spMkLst>
        </pc:spChg>
        <pc:spChg chg="add del">
          <ac:chgData name="Aniket Maurya" userId="edd97e8180b33ab4" providerId="LiveId" clId="{04B57E46-8234-0F4C-8F42-F571B079FB48}" dt="2020-12-19T11:15:38.863" v="581" actId="26606"/>
          <ac:spMkLst>
            <pc:docMk/>
            <pc:sldMk cId="0" sldId="256"/>
            <ac:spMk id="36" creationId="{23962611-DFD5-4092-AAFD-559E3DFCE2C9}"/>
          </ac:spMkLst>
        </pc:spChg>
        <pc:spChg chg="add del">
          <ac:chgData name="Aniket Maurya" userId="edd97e8180b33ab4" providerId="LiveId" clId="{04B57E46-8234-0F4C-8F42-F571B079FB48}" dt="2020-12-19T11:15:31.639" v="574" actId="26606"/>
          <ac:spMkLst>
            <pc:docMk/>
            <pc:sldMk cId="0" sldId="256"/>
            <ac:spMk id="42" creationId="{A8DB9CD9-59B1-4D73-BC4C-98796A48EF9B}"/>
          </ac:spMkLst>
        </pc:spChg>
        <pc:spChg chg="add del">
          <ac:chgData name="Aniket Maurya" userId="edd97e8180b33ab4" providerId="LiveId" clId="{04B57E46-8234-0F4C-8F42-F571B079FB48}" dt="2020-12-19T11:15:31.639" v="574" actId="26606"/>
          <ac:spMkLst>
            <pc:docMk/>
            <pc:sldMk cId="0" sldId="256"/>
            <ac:spMk id="44" creationId="{8874A6A9-41FF-4E33-AFA8-F9F81436A59E}"/>
          </ac:spMkLst>
        </pc:spChg>
        <pc:spChg chg="add del">
          <ac:chgData name="Aniket Maurya" userId="edd97e8180b33ab4" providerId="LiveId" clId="{04B57E46-8234-0F4C-8F42-F571B079FB48}" dt="2020-12-19T11:15:33.431" v="576" actId="26606"/>
          <ac:spMkLst>
            <pc:docMk/>
            <pc:sldMk cId="0" sldId="256"/>
            <ac:spMk id="55" creationId="{9BFE1AD3-B2BC-4567-8B4A-DCB8F908097D}"/>
          </ac:spMkLst>
        </pc:spChg>
        <pc:spChg chg="add del">
          <ac:chgData name="Aniket Maurya" userId="edd97e8180b33ab4" providerId="LiveId" clId="{04B57E46-8234-0F4C-8F42-F571B079FB48}" dt="2020-12-19T11:15:33.431" v="576" actId="26606"/>
          <ac:spMkLst>
            <pc:docMk/>
            <pc:sldMk cId="0" sldId="256"/>
            <ac:spMk id="56" creationId="{CD70A28E-4FD8-4474-A206-E15B5EBB303F}"/>
          </ac:spMkLst>
        </pc:spChg>
        <pc:spChg chg="add del">
          <ac:chgData name="Aniket Maurya" userId="edd97e8180b33ab4" providerId="LiveId" clId="{04B57E46-8234-0F4C-8F42-F571B079FB48}" dt="2020-12-19T11:15:37.117" v="578" actId="26606"/>
          <ac:spMkLst>
            <pc:docMk/>
            <pc:sldMk cId="0" sldId="256"/>
            <ac:spMk id="60" creationId="{A8DB9CD9-59B1-4D73-BC4C-98796A48EF9B}"/>
          </ac:spMkLst>
        </pc:spChg>
        <pc:spChg chg="add del">
          <ac:chgData name="Aniket Maurya" userId="edd97e8180b33ab4" providerId="LiveId" clId="{04B57E46-8234-0F4C-8F42-F571B079FB48}" dt="2020-12-19T11:15:37.117" v="578" actId="26606"/>
          <ac:spMkLst>
            <pc:docMk/>
            <pc:sldMk cId="0" sldId="256"/>
            <ac:spMk id="61" creationId="{8874A6A9-41FF-4E33-AFA8-F9F81436A59E}"/>
          </ac:spMkLst>
        </pc:spChg>
        <pc:spChg chg="add del">
          <ac:chgData name="Aniket Maurya" userId="edd97e8180b33ab4" providerId="LiveId" clId="{04B57E46-8234-0F4C-8F42-F571B079FB48}" dt="2020-12-19T11:15:38.836" v="580" actId="26606"/>
          <ac:spMkLst>
            <pc:docMk/>
            <pc:sldMk cId="0" sldId="256"/>
            <ac:spMk id="64" creationId="{23962611-DFD5-4092-AAFD-559E3DFCE2C9}"/>
          </ac:spMkLst>
        </pc:spChg>
        <pc:spChg chg="add">
          <ac:chgData name="Aniket Maurya" userId="edd97e8180b33ab4" providerId="LiveId" clId="{04B57E46-8234-0F4C-8F42-F571B079FB48}" dt="2020-12-19T11:15:38.863" v="581" actId="26606"/>
          <ac:spMkLst>
            <pc:docMk/>
            <pc:sldMk cId="0" sldId="256"/>
            <ac:spMk id="67" creationId="{A8DB9CD9-59B1-4D73-BC4C-98796A48EF9B}"/>
          </ac:spMkLst>
        </pc:spChg>
        <pc:spChg chg="add">
          <ac:chgData name="Aniket Maurya" userId="edd97e8180b33ab4" providerId="LiveId" clId="{04B57E46-8234-0F4C-8F42-F571B079FB48}" dt="2020-12-19T11:15:38.863" v="581" actId="26606"/>
          <ac:spMkLst>
            <pc:docMk/>
            <pc:sldMk cId="0" sldId="256"/>
            <ac:spMk id="68" creationId="{8874A6A9-41FF-4E33-AFA8-F9F81436A59E}"/>
          </ac:spMkLst>
        </pc:spChg>
        <pc:grpChg chg="add del">
          <ac:chgData name="Aniket Maurya" userId="edd97e8180b33ab4" providerId="LiveId" clId="{04B57E46-8234-0F4C-8F42-F571B079FB48}" dt="2020-12-19T11:15:31.639" v="574" actId="26606"/>
          <ac:grpSpMkLst>
            <pc:docMk/>
            <pc:sldMk cId="0" sldId="256"/>
            <ac:grpSpMk id="46" creationId="{721D730E-1F97-4071-B143-B05E6D2599BC}"/>
          </ac:grpSpMkLst>
        </pc:grpChg>
        <pc:grpChg chg="add del">
          <ac:chgData name="Aniket Maurya" userId="edd97e8180b33ab4" providerId="LiveId" clId="{04B57E46-8234-0F4C-8F42-F571B079FB48}" dt="2020-12-19T11:15:37.117" v="578" actId="26606"/>
          <ac:grpSpMkLst>
            <pc:docMk/>
            <pc:sldMk cId="0" sldId="256"/>
            <ac:grpSpMk id="62" creationId="{721D730E-1F97-4071-B143-B05E6D2599BC}"/>
          </ac:grpSpMkLst>
        </pc:grpChg>
        <pc:grpChg chg="add">
          <ac:chgData name="Aniket Maurya" userId="edd97e8180b33ab4" providerId="LiveId" clId="{04B57E46-8234-0F4C-8F42-F571B079FB48}" dt="2020-12-19T11:15:38.863" v="581" actId="26606"/>
          <ac:grpSpMkLst>
            <pc:docMk/>
            <pc:sldMk cId="0" sldId="256"/>
            <ac:grpSpMk id="69" creationId="{721D730E-1F97-4071-B143-B05E6D2599BC}"/>
          </ac:grpSpMkLst>
        </pc:grpChg>
        <pc:picChg chg="add del">
          <ac:chgData name="Aniket Maurya" userId="edd97e8180b33ab4" providerId="LiveId" clId="{04B57E46-8234-0F4C-8F42-F571B079FB48}" dt="2020-12-19T11:05:53.809" v="464" actId="26606"/>
          <ac:picMkLst>
            <pc:docMk/>
            <pc:sldMk cId="0" sldId="256"/>
            <ac:picMk id="20" creationId="{2270F1FA-0425-408F-9861-80BF5AFB276D}"/>
          </ac:picMkLst>
        </pc:picChg>
        <pc:picChg chg="add del">
          <ac:chgData name="Aniket Maurya" userId="edd97e8180b33ab4" providerId="LiveId" clId="{04B57E46-8234-0F4C-8F42-F571B079FB48}" dt="2020-12-19T11:15:38.863" v="581" actId="26606"/>
          <ac:picMkLst>
            <pc:docMk/>
            <pc:sldMk cId="0" sldId="256"/>
            <ac:picMk id="37" creationId="{2270F1FA-0425-408F-9861-80BF5AFB276D}"/>
          </ac:picMkLst>
        </pc:picChg>
        <pc:picChg chg="add del">
          <ac:chgData name="Aniket Maurya" userId="edd97e8180b33ab4" providerId="LiveId" clId="{04B57E46-8234-0F4C-8F42-F571B079FB48}" dt="2020-12-19T11:15:33.431" v="576" actId="26606"/>
          <ac:picMkLst>
            <pc:docMk/>
            <pc:sldMk cId="0" sldId="256"/>
            <ac:picMk id="57" creationId="{FDE75AAD-F4A4-4ED2-9A2F-B2412F936C4D}"/>
          </ac:picMkLst>
        </pc:picChg>
        <pc:picChg chg="add del">
          <ac:chgData name="Aniket Maurya" userId="edd97e8180b33ab4" providerId="LiveId" clId="{04B57E46-8234-0F4C-8F42-F571B079FB48}" dt="2020-12-19T11:15:33.431" v="576" actId="26606"/>
          <ac:picMkLst>
            <pc:docMk/>
            <pc:sldMk cId="0" sldId="256"/>
            <ac:picMk id="58" creationId="{DA20CE0B-92EC-45FD-8F68-38003D6D8CA7}"/>
          </ac:picMkLst>
        </pc:picChg>
        <pc:picChg chg="add del">
          <ac:chgData name="Aniket Maurya" userId="edd97e8180b33ab4" providerId="LiveId" clId="{04B57E46-8234-0F4C-8F42-F571B079FB48}" dt="2020-12-19T11:15:38.836" v="580" actId="26606"/>
          <ac:picMkLst>
            <pc:docMk/>
            <pc:sldMk cId="0" sldId="256"/>
            <ac:picMk id="65" creationId="{2270F1FA-0425-408F-9861-80BF5AFB276D}"/>
          </ac:picMkLst>
        </pc:picChg>
        <pc:cxnChg chg="add del">
          <ac:chgData name="Aniket Maurya" userId="edd97e8180b33ab4" providerId="LiveId" clId="{04B57E46-8234-0F4C-8F42-F571B079FB48}" dt="2020-12-19T11:05:58.787" v="468" actId="26606"/>
          <ac:cxnSpMkLst>
            <pc:docMk/>
            <pc:sldMk cId="0" sldId="256"/>
            <ac:cxnSpMk id="31" creationId="{911DBBF1-3229-4BD9-B3D1-B4CA571E7431}"/>
          </ac:cxnSpMkLst>
        </pc:cxnChg>
        <pc:cxnChg chg="add del">
          <ac:chgData name="Aniket Maurya" userId="edd97e8180b33ab4" providerId="LiveId" clId="{04B57E46-8234-0F4C-8F42-F571B079FB48}" dt="2020-12-19T11:05:58.787" v="468" actId="26606"/>
          <ac:cxnSpMkLst>
            <pc:docMk/>
            <pc:sldMk cId="0" sldId="256"/>
            <ac:cxnSpMk id="33" creationId="{42CDBECE-872A-4C73-9DC1-BB4E805E2CF5}"/>
          </ac:cxnSpMkLst>
        </pc:cxnChg>
        <pc:cxnChg chg="add del">
          <ac:chgData name="Aniket Maurya" userId="edd97e8180b33ab4" providerId="LiveId" clId="{04B57E46-8234-0F4C-8F42-F571B079FB48}" dt="2020-12-19T11:05:58.787" v="468" actId="26606"/>
          <ac:cxnSpMkLst>
            <pc:docMk/>
            <pc:sldMk cId="0" sldId="256"/>
            <ac:cxnSpMk id="34" creationId="{F5CD5A0B-CDD7-427C-AA42-2EECFDFA1811}"/>
          </ac:cxnSpMkLst>
        </pc:cxnChg>
      </pc:sldChg>
      <pc:sldChg chg="addSp delSp modSp mod setBg modNotes">
        <pc:chgData name="Aniket Maurya" userId="edd97e8180b33ab4" providerId="LiveId" clId="{04B57E46-8234-0F4C-8F42-F571B079FB48}" dt="2020-12-19T11:13:28.150" v="559" actId="26606"/>
        <pc:sldMkLst>
          <pc:docMk/>
          <pc:sldMk cId="0" sldId="257"/>
        </pc:sldMkLst>
        <pc:spChg chg="mod">
          <ac:chgData name="Aniket Maurya" userId="edd97e8180b33ab4" providerId="LiveId" clId="{04B57E46-8234-0F4C-8F42-F571B079FB48}" dt="2020-12-19T11:13:28.150" v="559" actId="26606"/>
          <ac:spMkLst>
            <pc:docMk/>
            <pc:sldMk cId="0" sldId="257"/>
            <ac:spMk id="18" creationId="{00000000-0000-0000-0000-000000000000}"/>
          </ac:spMkLst>
        </pc:spChg>
        <pc:spChg chg="add del">
          <ac:chgData name="Aniket Maurya" userId="edd97e8180b33ab4" providerId="LiveId" clId="{04B57E46-8234-0F4C-8F42-F571B079FB48}" dt="2020-12-19T11:13:28.150" v="559" actId="26606"/>
          <ac:spMkLst>
            <pc:docMk/>
            <pc:sldMk cId="0" sldId="257"/>
            <ac:spMk id="19" creationId="{00000000-0000-0000-0000-000000000000}"/>
          </ac:spMkLst>
        </pc:spChg>
        <pc:spChg chg="add del">
          <ac:chgData name="Aniket Maurya" userId="edd97e8180b33ab4" providerId="LiveId" clId="{04B57E46-8234-0F4C-8F42-F571B079FB48}" dt="2020-12-19T11:13:06.620" v="546" actId="26606"/>
          <ac:spMkLst>
            <pc:docMk/>
            <pc:sldMk cId="0" sldId="257"/>
            <ac:spMk id="25" creationId="{1BE4F293-0A40-4AA3-8747-1C7D9F3EEABB}"/>
          </ac:spMkLst>
        </pc:spChg>
        <pc:spChg chg="add del">
          <ac:chgData name="Aniket Maurya" userId="edd97e8180b33ab4" providerId="LiveId" clId="{04B57E46-8234-0F4C-8F42-F571B079FB48}" dt="2020-12-19T11:13:17.171" v="550" actId="26606"/>
          <ac:spMkLst>
            <pc:docMk/>
            <pc:sldMk cId="0" sldId="257"/>
            <ac:spMk id="29" creationId="{99F74EB5-E547-4FB4-95F5-BCC788F3C4A0}"/>
          </ac:spMkLst>
        </pc:spChg>
        <pc:spChg chg="add del">
          <ac:chgData name="Aniket Maurya" userId="edd97e8180b33ab4" providerId="LiveId" clId="{04B57E46-8234-0F4C-8F42-F571B079FB48}" dt="2020-12-19T11:13:13.834" v="548" actId="26606"/>
          <ac:spMkLst>
            <pc:docMk/>
            <pc:sldMk cId="0" sldId="257"/>
            <ac:spMk id="34" creationId="{68575C10-8187-4AC4-AD72-C754EAFD2867}"/>
          </ac:spMkLst>
        </pc:spChg>
        <pc:spChg chg="add del">
          <ac:chgData name="Aniket Maurya" userId="edd97e8180b33ab4" providerId="LiveId" clId="{04B57E46-8234-0F4C-8F42-F571B079FB48}" dt="2020-12-19T11:13:17.171" v="550" actId="26606"/>
          <ac:spMkLst>
            <pc:docMk/>
            <pc:sldMk cId="0" sldId="257"/>
            <ac:spMk id="38" creationId="{7301F447-EEF7-48F5-AF73-7566EE7F64AD}"/>
          </ac:spMkLst>
        </pc:spChg>
        <pc:spChg chg="add del">
          <ac:chgData name="Aniket Maurya" userId="edd97e8180b33ab4" providerId="LiveId" clId="{04B57E46-8234-0F4C-8F42-F571B079FB48}" dt="2020-12-19T11:13:17.171" v="550" actId="26606"/>
          <ac:spMkLst>
            <pc:docMk/>
            <pc:sldMk cId="0" sldId="257"/>
            <ac:spMk id="39" creationId="{F7117410-A2A4-4085-9ADC-46744551DBDE}"/>
          </ac:spMkLst>
        </pc:spChg>
        <pc:spChg chg="add del">
          <ac:chgData name="Aniket Maurya" userId="edd97e8180b33ab4" providerId="LiveId" clId="{04B57E46-8234-0F4C-8F42-F571B079FB48}" dt="2020-12-19T11:13:22.919" v="556" actId="26606"/>
          <ac:spMkLst>
            <pc:docMk/>
            <pc:sldMk cId="0" sldId="257"/>
            <ac:spMk id="46" creationId="{1BE4F293-0A40-4AA3-8747-1C7D9F3EEABB}"/>
          </ac:spMkLst>
        </pc:spChg>
        <pc:spChg chg="add del">
          <ac:chgData name="Aniket Maurya" userId="edd97e8180b33ab4" providerId="LiveId" clId="{04B57E46-8234-0F4C-8F42-F571B079FB48}" dt="2020-12-19T11:13:28.115" v="558" actId="26606"/>
          <ac:spMkLst>
            <pc:docMk/>
            <pc:sldMk cId="0" sldId="257"/>
            <ac:spMk id="51" creationId="{68575C10-8187-4AC4-AD72-C754EAFD2867}"/>
          </ac:spMkLst>
        </pc:spChg>
        <pc:spChg chg="add">
          <ac:chgData name="Aniket Maurya" userId="edd97e8180b33ab4" providerId="LiveId" clId="{04B57E46-8234-0F4C-8F42-F571B079FB48}" dt="2020-12-19T11:13:28.150" v="559" actId="26606"/>
          <ac:spMkLst>
            <pc:docMk/>
            <pc:sldMk cId="0" sldId="257"/>
            <ac:spMk id="55" creationId="{1BE4F293-0A40-4AA3-8747-1C7D9F3EEABB}"/>
          </ac:spMkLst>
        </pc:spChg>
        <pc:grpChg chg="add del">
          <ac:chgData name="Aniket Maurya" userId="edd97e8180b33ab4" providerId="LiveId" clId="{04B57E46-8234-0F4C-8F42-F571B079FB48}" dt="2020-12-19T11:13:06.620" v="546" actId="26606"/>
          <ac:grpSpMkLst>
            <pc:docMk/>
            <pc:sldMk cId="0" sldId="257"/>
            <ac:grpSpMk id="27" creationId="{5D1CC8B8-2CD1-45F6-9CED-CA310400222D}"/>
          </ac:grpSpMkLst>
        </pc:grpChg>
        <pc:grpChg chg="add del">
          <ac:chgData name="Aniket Maurya" userId="edd97e8180b33ab4" providerId="LiveId" clId="{04B57E46-8234-0F4C-8F42-F571B079FB48}" dt="2020-12-19T11:13:22.919" v="556" actId="26606"/>
          <ac:grpSpMkLst>
            <pc:docMk/>
            <pc:sldMk cId="0" sldId="257"/>
            <ac:grpSpMk id="47" creationId="{5D1CC8B8-2CD1-45F6-9CED-CA310400222D}"/>
          </ac:grpSpMkLst>
        </pc:grpChg>
        <pc:grpChg chg="add">
          <ac:chgData name="Aniket Maurya" userId="edd97e8180b33ab4" providerId="LiveId" clId="{04B57E46-8234-0F4C-8F42-F571B079FB48}" dt="2020-12-19T11:13:28.150" v="559" actId="26606"/>
          <ac:grpSpMkLst>
            <pc:docMk/>
            <pc:sldMk cId="0" sldId="257"/>
            <ac:grpSpMk id="56" creationId="{5D1CC8B8-2CD1-45F6-9CED-CA310400222D}"/>
          </ac:grpSpMkLst>
        </pc:grpChg>
        <pc:graphicFrameChg chg="add del">
          <ac:chgData name="Aniket Maurya" userId="edd97e8180b33ab4" providerId="LiveId" clId="{04B57E46-8234-0F4C-8F42-F571B079FB48}" dt="2020-12-19T11:13:06.620" v="546" actId="26606"/>
          <ac:graphicFrameMkLst>
            <pc:docMk/>
            <pc:sldMk cId="0" sldId="257"/>
            <ac:graphicFrameMk id="21" creationId="{A95214AB-35D7-451E-B309-0C0676BF1D62}"/>
          </ac:graphicFrameMkLst>
        </pc:graphicFrameChg>
        <pc:graphicFrameChg chg="add del">
          <ac:chgData name="Aniket Maurya" userId="edd97e8180b33ab4" providerId="LiveId" clId="{04B57E46-8234-0F4C-8F42-F571B079FB48}" dt="2020-12-19T11:13:13.834" v="548" actId="26606"/>
          <ac:graphicFrameMkLst>
            <pc:docMk/>
            <pc:sldMk cId="0" sldId="257"/>
            <ac:graphicFrameMk id="36" creationId="{4CF0B9AE-9153-47CA-8A4F-AAA821A9D189}"/>
          </ac:graphicFrameMkLst>
        </pc:graphicFrameChg>
        <pc:graphicFrameChg chg="add del">
          <ac:chgData name="Aniket Maurya" userId="edd97e8180b33ab4" providerId="LiveId" clId="{04B57E46-8234-0F4C-8F42-F571B079FB48}" dt="2020-12-19T11:13:17.171" v="550" actId="26606"/>
          <ac:graphicFrameMkLst>
            <pc:docMk/>
            <pc:sldMk cId="0" sldId="257"/>
            <ac:graphicFrameMk id="40" creationId="{8393237E-572F-4C16-A41D-64BDE929337C}"/>
          </ac:graphicFrameMkLst>
        </pc:graphicFrameChg>
        <pc:graphicFrameChg chg="add del">
          <ac:chgData name="Aniket Maurya" userId="edd97e8180b33ab4" providerId="LiveId" clId="{04B57E46-8234-0F4C-8F42-F571B079FB48}" dt="2020-12-19T11:13:18.374" v="552" actId="26606"/>
          <ac:graphicFrameMkLst>
            <pc:docMk/>
            <pc:sldMk cId="0" sldId="257"/>
            <ac:graphicFrameMk id="42" creationId="{0EE443FC-E268-4251-BDA7-317408247441}"/>
          </ac:graphicFrameMkLst>
        </pc:graphicFrameChg>
        <pc:graphicFrameChg chg="add del">
          <ac:chgData name="Aniket Maurya" userId="edd97e8180b33ab4" providerId="LiveId" clId="{04B57E46-8234-0F4C-8F42-F571B079FB48}" dt="2020-12-19T11:13:22.049" v="554" actId="26606"/>
          <ac:graphicFrameMkLst>
            <pc:docMk/>
            <pc:sldMk cId="0" sldId="257"/>
            <ac:graphicFrameMk id="44" creationId="{79EB9241-D523-4F02-866C-0261FCB21833}"/>
          </ac:graphicFrameMkLst>
        </pc:graphicFrameChg>
        <pc:graphicFrameChg chg="add del">
          <ac:chgData name="Aniket Maurya" userId="edd97e8180b33ab4" providerId="LiveId" clId="{04B57E46-8234-0F4C-8F42-F571B079FB48}" dt="2020-12-19T11:13:22.919" v="556" actId="26606"/>
          <ac:graphicFrameMkLst>
            <pc:docMk/>
            <pc:sldMk cId="0" sldId="257"/>
            <ac:graphicFrameMk id="49" creationId="{A95214AB-35D7-451E-B309-0C0676BF1D62}"/>
          </ac:graphicFrameMkLst>
        </pc:graphicFrameChg>
        <pc:graphicFrameChg chg="add del">
          <ac:chgData name="Aniket Maurya" userId="edd97e8180b33ab4" providerId="LiveId" clId="{04B57E46-8234-0F4C-8F42-F571B079FB48}" dt="2020-12-19T11:13:28.115" v="558" actId="26606"/>
          <ac:graphicFrameMkLst>
            <pc:docMk/>
            <pc:sldMk cId="0" sldId="257"/>
            <ac:graphicFrameMk id="53" creationId="{4CF0B9AE-9153-47CA-8A4F-AAA821A9D189}"/>
          </ac:graphicFrameMkLst>
        </pc:graphicFrameChg>
        <pc:graphicFrameChg chg="add">
          <ac:chgData name="Aniket Maurya" userId="edd97e8180b33ab4" providerId="LiveId" clId="{04B57E46-8234-0F4C-8F42-F571B079FB48}" dt="2020-12-19T11:13:28.150" v="559" actId="26606"/>
          <ac:graphicFrameMkLst>
            <pc:docMk/>
            <pc:sldMk cId="0" sldId="257"/>
            <ac:graphicFrameMk id="58" creationId="{A95214AB-35D7-451E-B309-0C0676BF1D62}"/>
          </ac:graphicFrameMkLst>
        </pc:graphicFrameChg>
        <pc:cxnChg chg="add del">
          <ac:chgData name="Aniket Maurya" userId="edd97e8180b33ab4" providerId="LiveId" clId="{04B57E46-8234-0F4C-8F42-F571B079FB48}" dt="2020-12-19T11:13:13.834" v="548" actId="26606"/>
          <ac:cxnSpMkLst>
            <pc:docMk/>
            <pc:sldMk cId="0" sldId="257"/>
            <ac:cxnSpMk id="35" creationId="{74E776C9-ED67-41B7-B3A3-4DF76EF3ACEE}"/>
          </ac:cxnSpMkLst>
        </pc:cxnChg>
        <pc:cxnChg chg="add del">
          <ac:chgData name="Aniket Maurya" userId="edd97e8180b33ab4" providerId="LiveId" clId="{04B57E46-8234-0F4C-8F42-F571B079FB48}" dt="2020-12-19T11:13:28.115" v="558" actId="26606"/>
          <ac:cxnSpMkLst>
            <pc:docMk/>
            <pc:sldMk cId="0" sldId="257"/>
            <ac:cxnSpMk id="52" creationId="{74E776C9-ED67-41B7-B3A3-4DF76EF3ACEE}"/>
          </ac:cxnSpMkLst>
        </pc:cxnChg>
      </pc:sldChg>
      <pc:sldChg chg="addSp delSp modSp mod ord setBg modNotes">
        <pc:chgData name="Aniket Maurya" userId="edd97e8180b33ab4" providerId="LiveId" clId="{04B57E46-8234-0F4C-8F42-F571B079FB48}" dt="2020-12-19T11:12:55.263" v="544" actId="26606"/>
        <pc:sldMkLst>
          <pc:docMk/>
          <pc:sldMk cId="0" sldId="258"/>
        </pc:sldMkLst>
        <pc:spChg chg="add del">
          <ac:chgData name="Aniket Maurya" userId="edd97e8180b33ab4" providerId="LiveId" clId="{04B57E46-8234-0F4C-8F42-F571B079FB48}" dt="2020-12-19T11:12:55.263" v="544" actId="26606"/>
          <ac:spMkLst>
            <pc:docMk/>
            <pc:sldMk cId="0" sldId="258"/>
            <ac:spMk id="24" creationId="{00000000-0000-0000-0000-000000000000}"/>
          </ac:spMkLst>
        </pc:spChg>
        <pc:spChg chg="mod">
          <ac:chgData name="Aniket Maurya" userId="edd97e8180b33ab4" providerId="LiveId" clId="{04B57E46-8234-0F4C-8F42-F571B079FB48}" dt="2020-12-19T11:12:55.263" v="544" actId="26606"/>
          <ac:spMkLst>
            <pc:docMk/>
            <pc:sldMk cId="0" sldId="258"/>
            <ac:spMk id="25" creationId="{00000000-0000-0000-0000-000000000000}"/>
          </ac:spMkLst>
        </pc:spChg>
        <pc:spChg chg="add del">
          <ac:chgData name="Aniket Maurya" userId="edd97e8180b33ab4" providerId="LiveId" clId="{04B57E46-8234-0F4C-8F42-F571B079FB48}" dt="2020-12-19T11:12:55.220" v="543" actId="26606"/>
          <ac:spMkLst>
            <pc:docMk/>
            <pc:sldMk cId="0" sldId="258"/>
            <ac:spMk id="31" creationId="{1BE4F293-0A40-4AA3-8747-1C7D9F3EEABB}"/>
          </ac:spMkLst>
        </pc:spChg>
        <pc:spChg chg="add">
          <ac:chgData name="Aniket Maurya" userId="edd97e8180b33ab4" providerId="LiveId" clId="{04B57E46-8234-0F4C-8F42-F571B079FB48}" dt="2020-12-19T11:12:55.263" v="544" actId="26606"/>
          <ac:spMkLst>
            <pc:docMk/>
            <pc:sldMk cId="0" sldId="258"/>
            <ac:spMk id="40" creationId="{1BE4F293-0A40-4AA3-8747-1C7D9F3EEABB}"/>
          </ac:spMkLst>
        </pc:spChg>
        <pc:grpChg chg="add del">
          <ac:chgData name="Aniket Maurya" userId="edd97e8180b33ab4" providerId="LiveId" clId="{04B57E46-8234-0F4C-8F42-F571B079FB48}" dt="2020-12-19T11:12:55.220" v="543" actId="26606"/>
          <ac:grpSpMkLst>
            <pc:docMk/>
            <pc:sldMk cId="0" sldId="258"/>
            <ac:grpSpMk id="33" creationId="{5D1CC8B8-2CD1-45F6-9CED-CA310400222D}"/>
          </ac:grpSpMkLst>
        </pc:grpChg>
        <pc:grpChg chg="add">
          <ac:chgData name="Aniket Maurya" userId="edd97e8180b33ab4" providerId="LiveId" clId="{04B57E46-8234-0F4C-8F42-F571B079FB48}" dt="2020-12-19T11:12:55.263" v="544" actId="26606"/>
          <ac:grpSpMkLst>
            <pc:docMk/>
            <pc:sldMk cId="0" sldId="258"/>
            <ac:grpSpMk id="41" creationId="{5D1CC8B8-2CD1-45F6-9CED-CA310400222D}"/>
          </ac:grpSpMkLst>
        </pc:grpChg>
        <pc:graphicFrameChg chg="add del">
          <ac:chgData name="Aniket Maurya" userId="edd97e8180b33ab4" providerId="LiveId" clId="{04B57E46-8234-0F4C-8F42-F571B079FB48}" dt="2020-12-19T11:12:55.220" v="543" actId="26606"/>
          <ac:graphicFrameMkLst>
            <pc:docMk/>
            <pc:sldMk cId="0" sldId="258"/>
            <ac:graphicFrameMk id="27" creationId="{2BE5DF07-440F-4812-8040-045F6994B717}"/>
          </ac:graphicFrameMkLst>
        </pc:graphicFrameChg>
        <pc:graphicFrameChg chg="add">
          <ac:chgData name="Aniket Maurya" userId="edd97e8180b33ab4" providerId="LiveId" clId="{04B57E46-8234-0F4C-8F42-F571B079FB48}" dt="2020-12-19T11:12:55.263" v="544" actId="26606"/>
          <ac:graphicFrameMkLst>
            <pc:docMk/>
            <pc:sldMk cId="0" sldId="258"/>
            <ac:graphicFrameMk id="47" creationId="{0BD5226E-62D3-482D-8AD5-59C13B6C72A5}"/>
          </ac:graphicFrameMkLst>
        </pc:graphicFrameChg>
      </pc:sldChg>
      <pc:sldChg chg="addSp delSp modSp mod setBg modNotes">
        <pc:chgData name="Aniket Maurya" userId="edd97e8180b33ab4" providerId="LiveId" clId="{04B57E46-8234-0F4C-8F42-F571B079FB48}" dt="2020-12-19T13:02:08.432" v="1286" actId="20577"/>
        <pc:sldMkLst>
          <pc:docMk/>
          <pc:sldMk cId="0" sldId="259"/>
        </pc:sldMkLst>
        <pc:spChg chg="add del mod">
          <ac:chgData name="Aniket Maurya" userId="edd97e8180b33ab4" providerId="LiveId" clId="{04B57E46-8234-0F4C-8F42-F571B079FB48}" dt="2020-12-19T11:25:17.169" v="730" actId="26606"/>
          <ac:spMkLst>
            <pc:docMk/>
            <pc:sldMk cId="0" sldId="259"/>
            <ac:spMk id="2" creationId="{556834AC-B0C3-AC47-91DD-CD56D2130120}"/>
          </ac:spMkLst>
        </pc:spChg>
        <pc:spChg chg="add mod">
          <ac:chgData name="Aniket Maurya" userId="edd97e8180b33ab4" providerId="LiveId" clId="{04B57E46-8234-0F4C-8F42-F571B079FB48}" dt="2020-12-19T13:01:43.657" v="1264" actId="20577"/>
          <ac:spMkLst>
            <pc:docMk/>
            <pc:sldMk cId="0" sldId="259"/>
            <ac:spMk id="3" creationId="{CC04D413-D6A7-E04F-9340-8772555CBA84}"/>
          </ac:spMkLst>
        </pc:spChg>
        <pc:spChg chg="add del mod">
          <ac:chgData name="Aniket Maurya" userId="edd97e8180b33ab4" providerId="LiveId" clId="{04B57E46-8234-0F4C-8F42-F571B079FB48}" dt="2020-12-19T11:26:27.933" v="744" actId="767"/>
          <ac:spMkLst>
            <pc:docMk/>
            <pc:sldMk cId="0" sldId="259"/>
            <ac:spMk id="4" creationId="{9BBFAFB9-98FC-5944-B7AF-415353F83F89}"/>
          </ac:spMkLst>
        </pc:spChg>
        <pc:spChg chg="add mod">
          <ac:chgData name="Aniket Maurya" userId="edd97e8180b33ab4" providerId="LiveId" clId="{04B57E46-8234-0F4C-8F42-F571B079FB48}" dt="2020-12-19T13:02:08.432" v="1286" actId="20577"/>
          <ac:spMkLst>
            <pc:docMk/>
            <pc:sldMk cId="0" sldId="259"/>
            <ac:spMk id="6" creationId="{B96F979A-3569-5547-AE75-1AC6D5E03EA4}"/>
          </ac:spMkLst>
        </pc:spChg>
        <pc:spChg chg="add">
          <ac:chgData name="Aniket Maurya" userId="edd97e8180b33ab4" providerId="LiveId" clId="{04B57E46-8234-0F4C-8F42-F571B079FB48}" dt="2020-12-19T11:30:08.895" v="918" actId="26606"/>
          <ac:spMkLst>
            <pc:docMk/>
            <pc:sldMk cId="0" sldId="259"/>
            <ac:spMk id="13" creationId="{EDDBB197-D710-4A4F-A9CA-FD2177498BE8}"/>
          </ac:spMkLst>
        </pc:spChg>
        <pc:spChg chg="add">
          <ac:chgData name="Aniket Maurya" userId="edd97e8180b33ab4" providerId="LiveId" clId="{04B57E46-8234-0F4C-8F42-F571B079FB48}" dt="2020-12-19T11:30:08.895" v="918" actId="26606"/>
          <ac:spMkLst>
            <pc:docMk/>
            <pc:sldMk cId="0" sldId="259"/>
            <ac:spMk id="15" creationId="{975D1CFA-2CDB-4B64-BD9F-85744E8DA12F}"/>
          </ac:spMkLst>
        </pc:spChg>
        <pc:grpChg chg="add">
          <ac:chgData name="Aniket Maurya" userId="edd97e8180b33ab4" providerId="LiveId" clId="{04B57E46-8234-0F4C-8F42-F571B079FB48}" dt="2020-12-19T11:30:08.895" v="918" actId="26606"/>
          <ac:grpSpMkLst>
            <pc:docMk/>
            <pc:sldMk cId="0" sldId="259"/>
            <ac:grpSpMk id="17" creationId="{25EE5136-01F1-466C-962D-BA9B4C6757AA}"/>
          </ac:grpSpMkLst>
        </pc:grpChg>
        <pc:graphicFrameChg chg="add del mod">
          <ac:chgData name="Aniket Maurya" userId="edd97e8180b33ab4" providerId="LiveId" clId="{04B57E46-8234-0F4C-8F42-F571B079FB48}" dt="2020-12-19T11:26:32.122" v="746" actId="478"/>
          <ac:graphicFrameMkLst>
            <pc:docMk/>
            <pc:sldMk cId="0" sldId="259"/>
            <ac:graphicFrameMk id="5" creationId="{54D85B07-F3A6-469A-9A7F-7C4553F9593D}"/>
          </ac:graphicFrameMkLst>
        </pc:graphicFrameChg>
        <pc:picChg chg="add">
          <ac:chgData name="Aniket Maurya" userId="edd97e8180b33ab4" providerId="LiveId" clId="{04B57E46-8234-0F4C-8F42-F571B079FB48}" dt="2020-12-19T11:30:08.895" v="918" actId="26606"/>
          <ac:picMkLst>
            <pc:docMk/>
            <pc:sldMk cId="0" sldId="259"/>
            <ac:picMk id="10" creationId="{03E1226B-BF1B-463C-A048-2F1B73EF2DD7}"/>
          </ac:picMkLst>
        </pc:picChg>
      </pc:sldChg>
      <pc:sldChg chg="addSp delSp modSp add mod setBg setClrOvrMap chgLayout">
        <pc:chgData name="Aniket Maurya" userId="edd97e8180b33ab4" providerId="LiveId" clId="{04B57E46-8234-0F4C-8F42-F571B079FB48}" dt="2020-12-19T11:23:33.370" v="714" actId="20577"/>
        <pc:sldMkLst>
          <pc:docMk/>
          <pc:sldMk cId="3095047270" sldId="260"/>
        </pc:sldMkLst>
        <pc:spChg chg="add mod">
          <ac:chgData name="Aniket Maurya" userId="edd97e8180b33ab4" providerId="LiveId" clId="{04B57E46-8234-0F4C-8F42-F571B079FB48}" dt="2020-12-19T11:12:39.677" v="541" actId="26606"/>
          <ac:spMkLst>
            <pc:docMk/>
            <pc:sldMk cId="3095047270" sldId="260"/>
            <ac:spMk id="2" creationId="{1A33DF0B-9B5C-464F-9B60-DBEF69A8BA69}"/>
          </ac:spMkLst>
        </pc:spChg>
        <pc:spChg chg="add mod">
          <ac:chgData name="Aniket Maurya" userId="edd97e8180b33ab4" providerId="LiveId" clId="{04B57E46-8234-0F4C-8F42-F571B079FB48}" dt="2020-12-19T11:23:33.370" v="714" actId="20577"/>
          <ac:spMkLst>
            <pc:docMk/>
            <pc:sldMk cId="3095047270" sldId="260"/>
            <ac:spMk id="3" creationId="{8795BC05-7EE4-AD4E-AF36-404C7A80D9C7}"/>
          </ac:spMkLst>
        </pc:spChg>
        <pc:spChg chg="add del mod">
          <ac:chgData name="Aniket Maurya" userId="edd97e8180b33ab4" providerId="LiveId" clId="{04B57E46-8234-0F4C-8F42-F571B079FB48}" dt="2020-12-19T08:34:38.371" v="89" actId="767"/>
          <ac:spMkLst>
            <pc:docMk/>
            <pc:sldMk cId="3095047270" sldId="260"/>
            <ac:spMk id="4" creationId="{E9DAB6A5-52CB-9440-AD09-4C4296335B14}"/>
          </ac:spMkLst>
        </pc:spChg>
        <pc:spChg chg="add del">
          <ac:chgData name="Aniket Maurya" userId="edd97e8180b33ab4" providerId="LiveId" clId="{04B57E46-8234-0F4C-8F42-F571B079FB48}" dt="2020-12-19T11:12:33.258" v="534" actId="26606"/>
          <ac:spMkLst>
            <pc:docMk/>
            <pc:sldMk cId="3095047270" sldId="260"/>
            <ac:spMk id="8" creationId="{EFD0E8E8-C530-4B2D-A01A-CCD47590B664}"/>
          </ac:spMkLst>
        </pc:spChg>
        <pc:spChg chg="add del">
          <ac:chgData name="Aniket Maurya" userId="edd97e8180b33ab4" providerId="LiveId" clId="{04B57E46-8234-0F4C-8F42-F571B079FB48}" dt="2020-12-19T11:12:33.258" v="534" actId="26606"/>
          <ac:spMkLst>
            <pc:docMk/>
            <pc:sldMk cId="3095047270" sldId="260"/>
            <ac:spMk id="10" creationId="{53472F09-8E00-4E02-9034-0A382CF663D1}"/>
          </ac:spMkLst>
        </pc:spChg>
        <pc:spChg chg="add del">
          <ac:chgData name="Aniket Maurya" userId="edd97e8180b33ab4" providerId="LiveId" clId="{04B57E46-8234-0F4C-8F42-F571B079FB48}" dt="2020-12-19T11:12:33.258" v="534" actId="26606"/>
          <ac:spMkLst>
            <pc:docMk/>
            <pc:sldMk cId="3095047270" sldId="260"/>
            <ac:spMk id="12" creationId="{4DA077B8-7326-4434-87ED-77DF3CF3DCA5}"/>
          </ac:spMkLst>
        </pc:spChg>
        <pc:spChg chg="add del">
          <ac:chgData name="Aniket Maurya" userId="edd97e8180b33ab4" providerId="LiveId" clId="{04B57E46-8234-0F4C-8F42-F571B079FB48}" dt="2020-12-19T11:12:33.258" v="534" actId="26606"/>
          <ac:spMkLst>
            <pc:docMk/>
            <pc:sldMk cId="3095047270" sldId="260"/>
            <ac:spMk id="14" creationId="{F79CDED1-AC9C-4A80-B334-1309DEAD5418}"/>
          </ac:spMkLst>
        </pc:spChg>
        <pc:spChg chg="add del">
          <ac:chgData name="Aniket Maurya" userId="edd97e8180b33ab4" providerId="LiveId" clId="{04B57E46-8234-0F4C-8F42-F571B079FB48}" dt="2020-12-19T11:12:33.258" v="534" actId="26606"/>
          <ac:spMkLst>
            <pc:docMk/>
            <pc:sldMk cId="3095047270" sldId="260"/>
            <ac:spMk id="16" creationId="{FD961BDC-5B67-481B-B628-6C15F47245FE}"/>
          </ac:spMkLst>
        </pc:spChg>
        <pc:spChg chg="add del">
          <ac:chgData name="Aniket Maurya" userId="edd97e8180b33ab4" providerId="LiveId" clId="{04B57E46-8234-0F4C-8F42-F571B079FB48}" dt="2020-12-19T11:12:33.258" v="534" actId="26606"/>
          <ac:spMkLst>
            <pc:docMk/>
            <pc:sldMk cId="3095047270" sldId="260"/>
            <ac:spMk id="18" creationId="{06CC263E-5CD3-42BB-99F8-3C062C4B5681}"/>
          </ac:spMkLst>
        </pc:spChg>
        <pc:spChg chg="add del">
          <ac:chgData name="Aniket Maurya" userId="edd97e8180b33ab4" providerId="LiveId" clId="{04B57E46-8234-0F4C-8F42-F571B079FB48}" dt="2020-12-19T11:12:36.480" v="536" actId="26606"/>
          <ac:spMkLst>
            <pc:docMk/>
            <pc:sldMk cId="3095047270" sldId="260"/>
            <ac:spMk id="20" creationId="{85016AEC-0320-4ED0-8ECB-FE11DDDFE17A}"/>
          </ac:spMkLst>
        </pc:spChg>
        <pc:spChg chg="add del">
          <ac:chgData name="Aniket Maurya" userId="edd97e8180b33ab4" providerId="LiveId" clId="{04B57E46-8234-0F4C-8F42-F571B079FB48}" dt="2020-12-19T11:12:36.480" v="536" actId="26606"/>
          <ac:spMkLst>
            <pc:docMk/>
            <pc:sldMk cId="3095047270" sldId="260"/>
            <ac:spMk id="21" creationId="{D3CDB30C-1F82-41E6-A067-831D6E89184F}"/>
          </ac:spMkLst>
        </pc:spChg>
        <pc:spChg chg="add del">
          <ac:chgData name="Aniket Maurya" userId="edd97e8180b33ab4" providerId="LiveId" clId="{04B57E46-8234-0F4C-8F42-F571B079FB48}" dt="2020-12-19T11:12:36.480" v="536" actId="26606"/>
          <ac:spMkLst>
            <pc:docMk/>
            <pc:sldMk cId="3095047270" sldId="260"/>
            <ac:spMk id="22" creationId="{2DDA86DD-F997-4F66-A87C-5B58AB6D19EC}"/>
          </ac:spMkLst>
        </pc:spChg>
        <pc:spChg chg="add del">
          <ac:chgData name="Aniket Maurya" userId="edd97e8180b33ab4" providerId="LiveId" clId="{04B57E46-8234-0F4C-8F42-F571B079FB48}" dt="2020-12-19T11:12:36.480" v="536" actId="26606"/>
          <ac:spMkLst>
            <pc:docMk/>
            <pc:sldMk cId="3095047270" sldId="260"/>
            <ac:spMk id="23" creationId="{D241B827-437E-40A3-A732-669230D6A5BC}"/>
          </ac:spMkLst>
        </pc:spChg>
        <pc:spChg chg="add del">
          <ac:chgData name="Aniket Maurya" userId="edd97e8180b33ab4" providerId="LiveId" clId="{04B57E46-8234-0F4C-8F42-F571B079FB48}" dt="2020-12-19T11:12:37.864" v="538" actId="26606"/>
          <ac:spMkLst>
            <pc:docMk/>
            <pc:sldMk cId="3095047270" sldId="260"/>
            <ac:spMk id="25" creationId="{EFD0E8E8-C530-4B2D-A01A-CCD47590B664}"/>
          </ac:spMkLst>
        </pc:spChg>
        <pc:spChg chg="add del">
          <ac:chgData name="Aniket Maurya" userId="edd97e8180b33ab4" providerId="LiveId" clId="{04B57E46-8234-0F4C-8F42-F571B079FB48}" dt="2020-12-19T11:12:37.864" v="538" actId="26606"/>
          <ac:spMkLst>
            <pc:docMk/>
            <pc:sldMk cId="3095047270" sldId="260"/>
            <ac:spMk id="26" creationId="{53472F09-8E00-4E02-9034-0A382CF663D1}"/>
          </ac:spMkLst>
        </pc:spChg>
        <pc:spChg chg="add del">
          <ac:chgData name="Aniket Maurya" userId="edd97e8180b33ab4" providerId="LiveId" clId="{04B57E46-8234-0F4C-8F42-F571B079FB48}" dt="2020-12-19T11:12:37.864" v="538" actId="26606"/>
          <ac:spMkLst>
            <pc:docMk/>
            <pc:sldMk cId="3095047270" sldId="260"/>
            <ac:spMk id="27" creationId="{4DA077B8-7326-4434-87ED-77DF3CF3DCA5}"/>
          </ac:spMkLst>
        </pc:spChg>
        <pc:spChg chg="add del">
          <ac:chgData name="Aniket Maurya" userId="edd97e8180b33ab4" providerId="LiveId" clId="{04B57E46-8234-0F4C-8F42-F571B079FB48}" dt="2020-12-19T11:12:37.864" v="538" actId="26606"/>
          <ac:spMkLst>
            <pc:docMk/>
            <pc:sldMk cId="3095047270" sldId="260"/>
            <ac:spMk id="28" creationId="{F79CDED1-AC9C-4A80-B334-1309DEAD5418}"/>
          </ac:spMkLst>
        </pc:spChg>
        <pc:spChg chg="add del">
          <ac:chgData name="Aniket Maurya" userId="edd97e8180b33ab4" providerId="LiveId" clId="{04B57E46-8234-0F4C-8F42-F571B079FB48}" dt="2020-12-19T11:12:37.864" v="538" actId="26606"/>
          <ac:spMkLst>
            <pc:docMk/>
            <pc:sldMk cId="3095047270" sldId="260"/>
            <ac:spMk id="29" creationId="{FD961BDC-5B67-481B-B628-6C15F47245FE}"/>
          </ac:spMkLst>
        </pc:spChg>
        <pc:spChg chg="add del">
          <ac:chgData name="Aniket Maurya" userId="edd97e8180b33ab4" providerId="LiveId" clId="{04B57E46-8234-0F4C-8F42-F571B079FB48}" dt="2020-12-19T11:12:37.864" v="538" actId="26606"/>
          <ac:spMkLst>
            <pc:docMk/>
            <pc:sldMk cId="3095047270" sldId="260"/>
            <ac:spMk id="30" creationId="{06CC263E-5CD3-42BB-99F8-3C062C4B5681}"/>
          </ac:spMkLst>
        </pc:spChg>
        <pc:spChg chg="add del">
          <ac:chgData name="Aniket Maurya" userId="edd97e8180b33ab4" providerId="LiveId" clId="{04B57E46-8234-0F4C-8F42-F571B079FB48}" dt="2020-12-19T11:12:39.660" v="540" actId="26606"/>
          <ac:spMkLst>
            <pc:docMk/>
            <pc:sldMk cId="3095047270" sldId="260"/>
            <ac:spMk id="32" creationId="{2CB6C291-6CAF-46DF-ACFF-AADF0FD03F58}"/>
          </ac:spMkLst>
        </pc:spChg>
        <pc:spChg chg="add">
          <ac:chgData name="Aniket Maurya" userId="edd97e8180b33ab4" providerId="LiveId" clId="{04B57E46-8234-0F4C-8F42-F571B079FB48}" dt="2020-12-19T11:12:39.677" v="541" actId="26606"/>
          <ac:spMkLst>
            <pc:docMk/>
            <pc:sldMk cId="3095047270" sldId="260"/>
            <ac:spMk id="35" creationId="{827B839B-9ADE-406B-8590-F1CAEDED45A1}"/>
          </ac:spMkLst>
        </pc:spChg>
        <pc:spChg chg="add">
          <ac:chgData name="Aniket Maurya" userId="edd97e8180b33ab4" providerId="LiveId" clId="{04B57E46-8234-0F4C-8F42-F571B079FB48}" dt="2020-12-19T11:12:39.677" v="541" actId="26606"/>
          <ac:spMkLst>
            <pc:docMk/>
            <pc:sldMk cId="3095047270" sldId="260"/>
            <ac:spMk id="36" creationId="{CFE45BF0-46DB-408C-B5F7-7B11716805D4}"/>
          </ac:spMkLst>
        </pc:spChg>
        <pc:spChg chg="add">
          <ac:chgData name="Aniket Maurya" userId="edd97e8180b33ab4" providerId="LiveId" clId="{04B57E46-8234-0F4C-8F42-F571B079FB48}" dt="2020-12-19T11:12:39.677" v="541" actId="26606"/>
          <ac:spMkLst>
            <pc:docMk/>
            <pc:sldMk cId="3095047270" sldId="260"/>
            <ac:spMk id="37" creationId="{2AEBC8F2-97B1-41B4-93F1-2D289E197FBA}"/>
          </ac:spMkLst>
        </pc:spChg>
        <pc:spChg chg="add">
          <ac:chgData name="Aniket Maurya" userId="edd97e8180b33ab4" providerId="LiveId" clId="{04B57E46-8234-0F4C-8F42-F571B079FB48}" dt="2020-12-19T11:12:39.677" v="541" actId="26606"/>
          <ac:spMkLst>
            <pc:docMk/>
            <pc:sldMk cId="3095047270" sldId="260"/>
            <ac:spMk id="38" creationId="{472E3A19-F5D5-48FC-BB9C-48C2F68F598B}"/>
          </ac:spMkLst>
        </pc:spChg>
        <pc:spChg chg="add">
          <ac:chgData name="Aniket Maurya" userId="edd97e8180b33ab4" providerId="LiveId" clId="{04B57E46-8234-0F4C-8F42-F571B079FB48}" dt="2020-12-19T11:12:39.677" v="541" actId="26606"/>
          <ac:spMkLst>
            <pc:docMk/>
            <pc:sldMk cId="3095047270" sldId="260"/>
            <ac:spMk id="39" creationId="{7A62E32F-BB65-43A8-8EB5-92346890E549}"/>
          </ac:spMkLst>
        </pc:spChg>
        <pc:spChg chg="add">
          <ac:chgData name="Aniket Maurya" userId="edd97e8180b33ab4" providerId="LiveId" clId="{04B57E46-8234-0F4C-8F42-F571B079FB48}" dt="2020-12-19T11:12:39.677" v="541" actId="26606"/>
          <ac:spMkLst>
            <pc:docMk/>
            <pc:sldMk cId="3095047270" sldId="260"/>
            <ac:spMk id="40" creationId="{14E91B64-9FCC-451E-AFB4-A827D6329367}"/>
          </ac:spMkLst>
        </pc:spChg>
        <pc:picChg chg="add del">
          <ac:chgData name="Aniket Maurya" userId="edd97e8180b33ab4" providerId="LiveId" clId="{04B57E46-8234-0F4C-8F42-F571B079FB48}" dt="2020-12-19T11:12:39.660" v="540" actId="26606"/>
          <ac:picMkLst>
            <pc:docMk/>
            <pc:sldMk cId="3095047270" sldId="260"/>
            <ac:picMk id="33" creationId="{63C11A00-A2A3-417C-B33D-DC753ED7C3BB}"/>
          </ac:picMkLst>
        </pc:picChg>
      </pc:sldChg>
      <pc:sldChg chg="add del">
        <pc:chgData name="Aniket Maurya" userId="edd97e8180b33ab4" providerId="LiveId" clId="{04B57E46-8234-0F4C-8F42-F571B079FB48}" dt="2020-12-19T08:32:37.314" v="39"/>
        <pc:sldMkLst>
          <pc:docMk/>
          <pc:sldMk cId="3171476006" sldId="260"/>
        </pc:sldMkLst>
      </pc:sldChg>
      <pc:sldChg chg="addSp delSp modSp add del">
        <pc:chgData name="Aniket Maurya" userId="edd97e8180b33ab4" providerId="LiveId" clId="{04B57E46-8234-0F4C-8F42-F571B079FB48}" dt="2020-12-19T11:14:21.675" v="572" actId="2696"/>
        <pc:sldMkLst>
          <pc:docMk/>
          <pc:sldMk cId="1472488637" sldId="261"/>
        </pc:sldMkLst>
        <pc:spChg chg="add del mod">
          <ac:chgData name="Aniket Maurya" userId="edd97e8180b33ab4" providerId="LiveId" clId="{04B57E46-8234-0F4C-8F42-F571B079FB48}" dt="2020-12-19T09:01:23.042" v="305" actId="767"/>
          <ac:spMkLst>
            <pc:docMk/>
            <pc:sldMk cId="1472488637" sldId="261"/>
            <ac:spMk id="2" creationId="{F93F805F-8538-FD4C-BEEF-67385726FC56}"/>
          </ac:spMkLst>
        </pc:spChg>
      </pc:sldChg>
      <pc:sldChg chg="add del">
        <pc:chgData name="Aniket Maurya" userId="edd97e8180b33ab4" providerId="LiveId" clId="{04B57E46-8234-0F4C-8F42-F571B079FB48}" dt="2020-12-19T08:32:46.799" v="42"/>
        <pc:sldMkLst>
          <pc:docMk/>
          <pc:sldMk cId="2369222297" sldId="261"/>
        </pc:sldMkLst>
      </pc:sldChg>
      <pc:sldChg chg="addSp delSp modSp add mod setBg">
        <pc:chgData name="Aniket Maurya" userId="edd97e8180b33ab4" providerId="LiveId" clId="{04B57E46-8234-0F4C-8F42-F571B079FB48}" dt="2020-12-19T11:13:45.702" v="566" actId="26606"/>
        <pc:sldMkLst>
          <pc:docMk/>
          <pc:sldMk cId="3043574592" sldId="262"/>
        </pc:sldMkLst>
        <pc:spChg chg="mod">
          <ac:chgData name="Aniket Maurya" userId="edd97e8180b33ab4" providerId="LiveId" clId="{04B57E46-8234-0F4C-8F42-F571B079FB48}" dt="2020-12-19T11:13:45.678" v="565" actId="26606"/>
          <ac:spMkLst>
            <pc:docMk/>
            <pc:sldMk cId="3043574592" sldId="262"/>
            <ac:spMk id="18" creationId="{00000000-0000-0000-0000-000000000000}"/>
          </ac:spMkLst>
        </pc:spChg>
        <pc:spChg chg="add del mod">
          <ac:chgData name="Aniket Maurya" userId="edd97e8180b33ab4" providerId="LiveId" clId="{04B57E46-8234-0F4C-8F42-F571B079FB48}" dt="2020-12-19T11:13:45.702" v="566" actId="26606"/>
          <ac:spMkLst>
            <pc:docMk/>
            <pc:sldMk cId="3043574592" sldId="262"/>
            <ac:spMk id="19" creationId="{00000000-0000-0000-0000-000000000000}"/>
          </ac:spMkLst>
        </pc:spChg>
        <pc:spChg chg="add del">
          <ac:chgData name="Aniket Maurya" userId="edd97e8180b33ab4" providerId="LiveId" clId="{04B57E46-8234-0F4C-8F42-F571B079FB48}" dt="2020-12-19T11:13:41.662" v="563" actId="26606"/>
          <ac:spMkLst>
            <pc:docMk/>
            <pc:sldMk cId="3043574592" sldId="262"/>
            <ac:spMk id="24" creationId="{827B839B-9ADE-406B-8590-F1CAEDED45A1}"/>
          </ac:spMkLst>
        </pc:spChg>
        <pc:spChg chg="add del">
          <ac:chgData name="Aniket Maurya" userId="edd97e8180b33ab4" providerId="LiveId" clId="{04B57E46-8234-0F4C-8F42-F571B079FB48}" dt="2020-12-19T11:13:39.437" v="561" actId="26606"/>
          <ac:spMkLst>
            <pc:docMk/>
            <pc:sldMk cId="3043574592" sldId="262"/>
            <ac:spMk id="25" creationId="{1BE4F293-0A40-4AA3-8747-1C7D9F3EEABB}"/>
          </ac:spMkLst>
        </pc:spChg>
        <pc:spChg chg="add del">
          <ac:chgData name="Aniket Maurya" userId="edd97e8180b33ab4" providerId="LiveId" clId="{04B57E46-8234-0F4C-8F42-F571B079FB48}" dt="2020-12-19T11:13:41.662" v="563" actId="26606"/>
          <ac:spMkLst>
            <pc:docMk/>
            <pc:sldMk cId="3043574592" sldId="262"/>
            <ac:spMk id="26" creationId="{CFE45BF0-46DB-408C-B5F7-7B11716805D4}"/>
          </ac:spMkLst>
        </pc:spChg>
        <pc:spChg chg="add del">
          <ac:chgData name="Aniket Maurya" userId="edd97e8180b33ab4" providerId="LiveId" clId="{04B57E46-8234-0F4C-8F42-F571B079FB48}" dt="2020-12-19T11:13:41.662" v="563" actId="26606"/>
          <ac:spMkLst>
            <pc:docMk/>
            <pc:sldMk cId="3043574592" sldId="262"/>
            <ac:spMk id="34" creationId="{14E91B64-9FCC-451E-AFB4-A827D6329367}"/>
          </ac:spMkLst>
        </pc:spChg>
        <pc:spChg chg="add del">
          <ac:chgData name="Aniket Maurya" userId="edd97e8180b33ab4" providerId="LiveId" clId="{04B57E46-8234-0F4C-8F42-F571B079FB48}" dt="2020-12-19T11:13:41.662" v="563" actId="26606"/>
          <ac:spMkLst>
            <pc:docMk/>
            <pc:sldMk cId="3043574592" sldId="262"/>
            <ac:spMk id="35" creationId="{2AEBC8F2-97B1-41B4-93F1-2D289E197FBA}"/>
          </ac:spMkLst>
        </pc:spChg>
        <pc:spChg chg="add del">
          <ac:chgData name="Aniket Maurya" userId="edd97e8180b33ab4" providerId="LiveId" clId="{04B57E46-8234-0F4C-8F42-F571B079FB48}" dt="2020-12-19T11:13:41.662" v="563" actId="26606"/>
          <ac:spMkLst>
            <pc:docMk/>
            <pc:sldMk cId="3043574592" sldId="262"/>
            <ac:spMk id="36" creationId="{472E3A19-F5D5-48FC-BB9C-48C2F68F598B}"/>
          </ac:spMkLst>
        </pc:spChg>
        <pc:spChg chg="add del">
          <ac:chgData name="Aniket Maurya" userId="edd97e8180b33ab4" providerId="LiveId" clId="{04B57E46-8234-0F4C-8F42-F571B079FB48}" dt="2020-12-19T11:13:41.662" v="563" actId="26606"/>
          <ac:spMkLst>
            <pc:docMk/>
            <pc:sldMk cId="3043574592" sldId="262"/>
            <ac:spMk id="37" creationId="{7A62E32F-BB65-43A8-8EB5-92346890E549}"/>
          </ac:spMkLst>
        </pc:spChg>
        <pc:spChg chg="add del">
          <ac:chgData name="Aniket Maurya" userId="edd97e8180b33ab4" providerId="LiveId" clId="{04B57E46-8234-0F4C-8F42-F571B079FB48}" dt="2020-12-19T11:13:41.662" v="563" actId="26606"/>
          <ac:spMkLst>
            <pc:docMk/>
            <pc:sldMk cId="3043574592" sldId="262"/>
            <ac:spMk id="38" creationId="{00000000-0000-0000-0000-000000000000}"/>
          </ac:spMkLst>
        </pc:spChg>
        <pc:spChg chg="add del">
          <ac:chgData name="Aniket Maurya" userId="edd97e8180b33ab4" providerId="LiveId" clId="{04B57E46-8234-0F4C-8F42-F571B079FB48}" dt="2020-12-19T11:13:45.678" v="565" actId="26606"/>
          <ac:spMkLst>
            <pc:docMk/>
            <pc:sldMk cId="3043574592" sldId="262"/>
            <ac:spMk id="40" creationId="{C2F4CBFA-B385-4B16-B63B-29D40EBF7357}"/>
          </ac:spMkLst>
        </pc:spChg>
        <pc:spChg chg="add del">
          <ac:chgData name="Aniket Maurya" userId="edd97e8180b33ab4" providerId="LiveId" clId="{04B57E46-8234-0F4C-8F42-F571B079FB48}" dt="2020-12-19T11:13:45.678" v="565" actId="26606"/>
          <ac:spMkLst>
            <pc:docMk/>
            <pc:sldMk cId="3043574592" sldId="262"/>
            <ac:spMk id="43" creationId="{00000000-0000-0000-0000-000000000000}"/>
          </ac:spMkLst>
        </pc:spChg>
        <pc:grpChg chg="add del">
          <ac:chgData name="Aniket Maurya" userId="edd97e8180b33ab4" providerId="LiveId" clId="{04B57E46-8234-0F4C-8F42-F571B079FB48}" dt="2020-12-19T11:13:39.437" v="561" actId="26606"/>
          <ac:grpSpMkLst>
            <pc:docMk/>
            <pc:sldMk cId="3043574592" sldId="262"/>
            <ac:grpSpMk id="27" creationId="{5D1CC8B8-2CD1-45F6-9CED-CA310400222D}"/>
          </ac:grpSpMkLst>
        </pc:grpChg>
        <pc:grpChg chg="add del">
          <ac:chgData name="Aniket Maurya" userId="edd97e8180b33ab4" providerId="LiveId" clId="{04B57E46-8234-0F4C-8F42-F571B079FB48}" dt="2020-12-19T11:13:45.678" v="565" actId="26606"/>
          <ac:grpSpMkLst>
            <pc:docMk/>
            <pc:sldMk cId="3043574592" sldId="262"/>
            <ac:grpSpMk id="41" creationId="{F698CE04-5039-4B4D-B676-5DDF9467EA20}"/>
          </ac:grpSpMkLst>
        </pc:grpChg>
        <pc:graphicFrameChg chg="add del">
          <ac:chgData name="Aniket Maurya" userId="edd97e8180b33ab4" providerId="LiveId" clId="{04B57E46-8234-0F4C-8F42-F571B079FB48}" dt="2020-12-19T11:13:39.437" v="561" actId="26606"/>
          <ac:graphicFrameMkLst>
            <pc:docMk/>
            <pc:sldMk cId="3043574592" sldId="262"/>
            <ac:graphicFrameMk id="21" creationId="{381D9C67-FC29-4C9C-AAD4-D3115BF5A054}"/>
          </ac:graphicFrameMkLst>
        </pc:graphicFrameChg>
        <pc:graphicFrameChg chg="add">
          <ac:chgData name="Aniket Maurya" userId="edd97e8180b33ab4" providerId="LiveId" clId="{04B57E46-8234-0F4C-8F42-F571B079FB48}" dt="2020-12-19T11:13:45.702" v="566" actId="26606"/>
          <ac:graphicFrameMkLst>
            <pc:docMk/>
            <pc:sldMk cId="3043574592" sldId="262"/>
            <ac:graphicFrameMk id="45" creationId="{706AECD2-BBE3-4AAC-B6C9-1A9ED9D8098F}"/>
          </ac:graphicFrameMkLst>
        </pc:graphicFrameChg>
      </pc:sldChg>
      <pc:sldChg chg="addSp delSp modSp mod setBg">
        <pc:chgData name="Aniket Maurya" userId="edd97e8180b33ab4" providerId="LiveId" clId="{04B57E46-8234-0F4C-8F42-F571B079FB48}" dt="2020-12-19T14:14:19.130" v="1802" actId="20577"/>
        <pc:sldMkLst>
          <pc:docMk/>
          <pc:sldMk cId="1795632919" sldId="263"/>
        </pc:sldMkLst>
        <pc:spChg chg="mod">
          <ac:chgData name="Aniket Maurya" userId="edd97e8180b33ab4" providerId="LiveId" clId="{04B57E46-8234-0F4C-8F42-F571B079FB48}" dt="2020-12-19T14:14:19.130" v="1802" actId="20577"/>
          <ac:spMkLst>
            <pc:docMk/>
            <pc:sldMk cId="1795632919" sldId="263"/>
            <ac:spMk id="2" creationId="{753521EF-1C76-7F4A-A877-07AE43DA60E0}"/>
          </ac:spMkLst>
        </pc:spChg>
        <pc:spChg chg="add del mod">
          <ac:chgData name="Aniket Maurya" userId="edd97e8180b33ab4" providerId="LiveId" clId="{04B57E46-8234-0F4C-8F42-F571B079FB48}" dt="2020-12-19T11:14:07.252" v="571" actId="26606"/>
          <ac:spMkLst>
            <pc:docMk/>
            <pc:sldMk cId="1795632919" sldId="263"/>
            <ac:spMk id="3" creationId="{CCBD7572-C470-7F45-B76C-2FE83815B43C}"/>
          </ac:spMkLst>
        </pc:spChg>
        <pc:spChg chg="add">
          <ac:chgData name="Aniket Maurya" userId="edd97e8180b33ab4" providerId="LiveId" clId="{04B57E46-8234-0F4C-8F42-F571B079FB48}" dt="2020-12-19T11:14:07.252" v="571" actId="26606"/>
          <ac:spMkLst>
            <pc:docMk/>
            <pc:sldMk cId="1795632919" sldId="263"/>
            <ac:spMk id="8" creationId="{827B839B-9ADE-406B-8590-F1CAEDED45A1}"/>
          </ac:spMkLst>
        </pc:spChg>
        <pc:spChg chg="add del">
          <ac:chgData name="Aniket Maurya" userId="edd97e8180b33ab4" providerId="LiveId" clId="{04B57E46-8234-0F4C-8F42-F571B079FB48}" dt="2020-12-19T11:14:06.798" v="568" actId="26606"/>
          <ac:spMkLst>
            <pc:docMk/>
            <pc:sldMk cId="1795632919" sldId="263"/>
            <ac:spMk id="9" creationId="{7301F447-EEF7-48F5-AF73-7566EE7F64AD}"/>
          </ac:spMkLst>
        </pc:spChg>
        <pc:spChg chg="add">
          <ac:chgData name="Aniket Maurya" userId="edd97e8180b33ab4" providerId="LiveId" clId="{04B57E46-8234-0F4C-8F42-F571B079FB48}" dt="2020-12-19T11:14:07.252" v="571" actId="26606"/>
          <ac:spMkLst>
            <pc:docMk/>
            <pc:sldMk cId="1795632919" sldId="263"/>
            <ac:spMk id="10" creationId="{CFE45BF0-46DB-408C-B5F7-7B11716805D4}"/>
          </ac:spMkLst>
        </pc:spChg>
        <pc:spChg chg="add del">
          <ac:chgData name="Aniket Maurya" userId="edd97e8180b33ab4" providerId="LiveId" clId="{04B57E46-8234-0F4C-8F42-F571B079FB48}" dt="2020-12-19T11:14:06.798" v="568" actId="26606"/>
          <ac:spMkLst>
            <pc:docMk/>
            <pc:sldMk cId="1795632919" sldId="263"/>
            <ac:spMk id="11" creationId="{F7117410-A2A4-4085-9ADC-46744551DBDE}"/>
          </ac:spMkLst>
        </pc:spChg>
        <pc:spChg chg="add">
          <ac:chgData name="Aniket Maurya" userId="edd97e8180b33ab4" providerId="LiveId" clId="{04B57E46-8234-0F4C-8F42-F571B079FB48}" dt="2020-12-19T11:14:07.252" v="571" actId="26606"/>
          <ac:spMkLst>
            <pc:docMk/>
            <pc:sldMk cId="1795632919" sldId="263"/>
            <ac:spMk id="12" creationId="{2AEBC8F2-97B1-41B4-93F1-2D289E197FBA}"/>
          </ac:spMkLst>
        </pc:spChg>
        <pc:spChg chg="add del">
          <ac:chgData name="Aniket Maurya" userId="edd97e8180b33ab4" providerId="LiveId" clId="{04B57E46-8234-0F4C-8F42-F571B079FB48}" dt="2020-12-19T11:14:06.798" v="568" actId="26606"/>
          <ac:spMkLst>
            <pc:docMk/>
            <pc:sldMk cId="1795632919" sldId="263"/>
            <ac:spMk id="13" creationId="{99F74EB5-E547-4FB4-95F5-BCC788F3C4A0}"/>
          </ac:spMkLst>
        </pc:spChg>
        <pc:spChg chg="add">
          <ac:chgData name="Aniket Maurya" userId="edd97e8180b33ab4" providerId="LiveId" clId="{04B57E46-8234-0F4C-8F42-F571B079FB48}" dt="2020-12-19T11:14:07.252" v="571" actId="26606"/>
          <ac:spMkLst>
            <pc:docMk/>
            <pc:sldMk cId="1795632919" sldId="263"/>
            <ac:spMk id="14" creationId="{472E3A19-F5D5-48FC-BB9C-48C2F68F598B}"/>
          </ac:spMkLst>
        </pc:spChg>
        <pc:spChg chg="add del">
          <ac:chgData name="Aniket Maurya" userId="edd97e8180b33ab4" providerId="LiveId" clId="{04B57E46-8234-0F4C-8F42-F571B079FB48}" dt="2020-12-19T11:14:07.236" v="570" actId="26606"/>
          <ac:spMkLst>
            <pc:docMk/>
            <pc:sldMk cId="1795632919" sldId="263"/>
            <ac:spMk id="15" creationId="{68575C10-8187-4AC4-AD72-C754EAFD2867}"/>
          </ac:spMkLst>
        </pc:spChg>
        <pc:spChg chg="add">
          <ac:chgData name="Aniket Maurya" userId="edd97e8180b33ab4" providerId="LiveId" clId="{04B57E46-8234-0F4C-8F42-F571B079FB48}" dt="2020-12-19T11:14:07.252" v="571" actId="26606"/>
          <ac:spMkLst>
            <pc:docMk/>
            <pc:sldMk cId="1795632919" sldId="263"/>
            <ac:spMk id="18" creationId="{14E91B64-9FCC-451E-AFB4-A827D6329367}"/>
          </ac:spMkLst>
        </pc:spChg>
        <pc:spChg chg="add">
          <ac:chgData name="Aniket Maurya" userId="edd97e8180b33ab4" providerId="LiveId" clId="{04B57E46-8234-0F4C-8F42-F571B079FB48}" dt="2020-12-19T11:14:07.252" v="571" actId="26606"/>
          <ac:spMkLst>
            <pc:docMk/>
            <pc:sldMk cId="1795632919" sldId="263"/>
            <ac:spMk id="19" creationId="{7A62E32F-BB65-43A8-8EB5-92346890E549}"/>
          </ac:spMkLst>
        </pc:spChg>
        <pc:spChg chg="add mod">
          <ac:chgData name="Aniket Maurya" userId="edd97e8180b33ab4" providerId="LiveId" clId="{04B57E46-8234-0F4C-8F42-F571B079FB48}" dt="2020-12-19T13:06:07.504" v="1387" actId="20577"/>
          <ac:spMkLst>
            <pc:docMk/>
            <pc:sldMk cId="1795632919" sldId="263"/>
            <ac:spMk id="20" creationId="{CCBD7572-C470-7F45-B76C-2FE83815B43C}"/>
          </ac:spMkLst>
        </pc:spChg>
        <pc:graphicFrameChg chg="add del">
          <ac:chgData name="Aniket Maurya" userId="edd97e8180b33ab4" providerId="LiveId" clId="{04B57E46-8234-0F4C-8F42-F571B079FB48}" dt="2020-12-19T11:14:06.798" v="568" actId="26606"/>
          <ac:graphicFrameMkLst>
            <pc:docMk/>
            <pc:sldMk cId="1795632919" sldId="263"/>
            <ac:graphicFrameMk id="5" creationId="{1596EC33-BFF0-480C-A0B2-F851CCF8474C}"/>
          </ac:graphicFrameMkLst>
        </pc:graphicFrameChg>
        <pc:graphicFrameChg chg="add del">
          <ac:chgData name="Aniket Maurya" userId="edd97e8180b33ab4" providerId="LiveId" clId="{04B57E46-8234-0F4C-8F42-F571B079FB48}" dt="2020-12-19T11:14:07.236" v="570" actId="26606"/>
          <ac:graphicFrameMkLst>
            <pc:docMk/>
            <pc:sldMk cId="1795632919" sldId="263"/>
            <ac:graphicFrameMk id="17" creationId="{D025C994-ADF0-4BFD-9A71-4DBE284509E5}"/>
          </ac:graphicFrameMkLst>
        </pc:graphicFrameChg>
        <pc:cxnChg chg="add del">
          <ac:chgData name="Aniket Maurya" userId="edd97e8180b33ab4" providerId="LiveId" clId="{04B57E46-8234-0F4C-8F42-F571B079FB48}" dt="2020-12-19T11:14:07.236" v="570" actId="26606"/>
          <ac:cxnSpMkLst>
            <pc:docMk/>
            <pc:sldMk cId="1795632919" sldId="263"/>
            <ac:cxnSpMk id="16" creationId="{74E776C9-ED67-41B7-B3A3-4DF76EF3ACEE}"/>
          </ac:cxnSpMkLst>
        </pc:cxnChg>
      </pc:sldChg>
      <pc:sldChg chg="addSp delSp modSp add mod setBg modClrScheme setClrOvrMap chgLayout">
        <pc:chgData name="Aniket Maurya" userId="edd97e8180b33ab4" providerId="LiveId" clId="{04B57E46-8234-0F4C-8F42-F571B079FB48}" dt="2020-12-19T11:29:38.791" v="907" actId="26606"/>
        <pc:sldMkLst>
          <pc:docMk/>
          <pc:sldMk cId="251002694" sldId="264"/>
        </pc:sldMkLst>
        <pc:spChg chg="add mod">
          <ac:chgData name="Aniket Maurya" userId="edd97e8180b33ab4" providerId="LiveId" clId="{04B57E46-8234-0F4C-8F42-F571B079FB48}" dt="2020-12-19T11:29:38.791" v="907" actId="26606"/>
          <ac:spMkLst>
            <pc:docMk/>
            <pc:sldMk cId="251002694" sldId="264"/>
            <ac:spMk id="2" creationId="{682B2993-4857-7342-90D3-5CD6C337FE31}"/>
          </ac:spMkLst>
        </pc:spChg>
        <pc:spChg chg="add mod">
          <ac:chgData name="Aniket Maurya" userId="edd97e8180b33ab4" providerId="LiveId" clId="{04B57E46-8234-0F4C-8F42-F571B079FB48}" dt="2020-12-19T11:29:38.791" v="907" actId="26606"/>
          <ac:spMkLst>
            <pc:docMk/>
            <pc:sldMk cId="251002694" sldId="264"/>
            <ac:spMk id="3" creationId="{F10ACEF8-58A6-CD4C-AD2E-6A1F3478AA85}"/>
          </ac:spMkLst>
        </pc:spChg>
        <pc:spChg chg="add del">
          <ac:chgData name="Aniket Maurya" userId="edd97e8180b33ab4" providerId="LiveId" clId="{04B57E46-8234-0F4C-8F42-F571B079FB48}" dt="2020-12-19T11:28:28.364" v="781" actId="26606"/>
          <ac:spMkLst>
            <pc:docMk/>
            <pc:sldMk cId="251002694" sldId="264"/>
            <ac:spMk id="8" creationId="{E49CC64F-7275-4E33-961B-0C5CDC439875}"/>
          </ac:spMkLst>
        </pc:spChg>
        <pc:spChg chg="add del">
          <ac:chgData name="Aniket Maurya" userId="edd97e8180b33ab4" providerId="LiveId" clId="{04B57E46-8234-0F4C-8F42-F571B079FB48}" dt="2020-12-19T11:28:29.183" v="783" actId="26606"/>
          <ac:spMkLst>
            <pc:docMk/>
            <pc:sldMk cId="251002694" sldId="264"/>
            <ac:spMk id="9" creationId="{65219498-D544-41AC-98FE-8F956EF66A62}"/>
          </ac:spMkLst>
        </pc:spChg>
        <pc:spChg chg="add del">
          <ac:chgData name="Aniket Maurya" userId="edd97e8180b33ab4" providerId="LiveId" clId="{04B57E46-8234-0F4C-8F42-F571B079FB48}" dt="2020-12-19T11:28:29.183" v="783" actId="26606"/>
          <ac:spMkLst>
            <pc:docMk/>
            <pc:sldMk cId="251002694" sldId="264"/>
            <ac:spMk id="11" creationId="{F500DBFC-17A9-4E0A-AEE2-A49F9AEEF0FD}"/>
          </ac:spMkLst>
        </pc:spChg>
        <pc:spChg chg="add del">
          <ac:chgData name="Aniket Maurya" userId="edd97e8180b33ab4" providerId="LiveId" clId="{04B57E46-8234-0F4C-8F42-F571B079FB48}" dt="2020-12-19T11:28:30.515" v="785" actId="26606"/>
          <ac:spMkLst>
            <pc:docMk/>
            <pc:sldMk cId="251002694" sldId="264"/>
            <ac:spMk id="19" creationId="{35555856-9970-4BC3-9AA9-6A917F53AFBD}"/>
          </ac:spMkLst>
        </pc:spChg>
        <pc:spChg chg="add del">
          <ac:chgData name="Aniket Maurya" userId="edd97e8180b33ab4" providerId="LiveId" clId="{04B57E46-8234-0F4C-8F42-F571B079FB48}" dt="2020-12-19T11:28:30.515" v="785" actId="26606"/>
          <ac:spMkLst>
            <pc:docMk/>
            <pc:sldMk cId="251002694" sldId="264"/>
            <ac:spMk id="21" creationId="{13722DD7-BA73-4776-93A3-94491FEF7260}"/>
          </ac:spMkLst>
        </pc:spChg>
        <pc:spChg chg="add del">
          <ac:chgData name="Aniket Maurya" userId="edd97e8180b33ab4" providerId="LiveId" clId="{04B57E46-8234-0F4C-8F42-F571B079FB48}" dt="2020-12-19T11:29:38.791" v="907" actId="26606"/>
          <ac:spMkLst>
            <pc:docMk/>
            <pc:sldMk cId="251002694" sldId="264"/>
            <ac:spMk id="24" creationId="{65219498-D544-41AC-98FE-8F956EF66A62}"/>
          </ac:spMkLst>
        </pc:spChg>
        <pc:spChg chg="add del">
          <ac:chgData name="Aniket Maurya" userId="edd97e8180b33ab4" providerId="LiveId" clId="{04B57E46-8234-0F4C-8F42-F571B079FB48}" dt="2020-12-19T11:29:38.791" v="907" actId="26606"/>
          <ac:spMkLst>
            <pc:docMk/>
            <pc:sldMk cId="251002694" sldId="264"/>
            <ac:spMk id="25" creationId="{F500DBFC-17A9-4E0A-AEE2-A49F9AEEF0FD}"/>
          </ac:spMkLst>
        </pc:spChg>
        <pc:spChg chg="add del">
          <ac:chgData name="Aniket Maurya" userId="edd97e8180b33ab4" providerId="LiveId" clId="{04B57E46-8234-0F4C-8F42-F571B079FB48}" dt="2020-12-19T11:29:34.849" v="900" actId="26606"/>
          <ac:spMkLst>
            <pc:docMk/>
            <pc:sldMk cId="251002694" sldId="264"/>
            <ac:spMk id="32" creationId="{6FC11E2E-9797-4FEA-90FD-894E32A208B5}"/>
          </ac:spMkLst>
        </pc:spChg>
        <pc:spChg chg="add del">
          <ac:chgData name="Aniket Maurya" userId="edd97e8180b33ab4" providerId="LiveId" clId="{04B57E46-8234-0F4C-8F42-F571B079FB48}" dt="2020-12-19T11:29:34.849" v="900" actId="26606"/>
          <ac:spMkLst>
            <pc:docMk/>
            <pc:sldMk cId="251002694" sldId="264"/>
            <ac:spMk id="34" creationId="{F8828EFD-56F8-4B00-9A0D-B623CC074A0E}"/>
          </ac:spMkLst>
        </pc:spChg>
        <pc:spChg chg="add del">
          <ac:chgData name="Aniket Maurya" userId="edd97e8180b33ab4" providerId="LiveId" clId="{04B57E46-8234-0F4C-8F42-F571B079FB48}" dt="2020-12-19T11:29:34.849" v="900" actId="26606"/>
          <ac:spMkLst>
            <pc:docMk/>
            <pc:sldMk cId="251002694" sldId="264"/>
            <ac:spMk id="36" creationId="{3D4697C8-4A0D-4493-B526-7CC15E0EE557}"/>
          </ac:spMkLst>
        </pc:spChg>
        <pc:spChg chg="add del">
          <ac:chgData name="Aniket Maurya" userId="edd97e8180b33ab4" providerId="LiveId" clId="{04B57E46-8234-0F4C-8F42-F571B079FB48}" dt="2020-12-19T11:29:34.849" v="900" actId="26606"/>
          <ac:spMkLst>
            <pc:docMk/>
            <pc:sldMk cId="251002694" sldId="264"/>
            <ac:spMk id="38" creationId="{A085B63A-2D2F-4B09-9BFB-E2080686CEE0}"/>
          </ac:spMkLst>
        </pc:spChg>
        <pc:spChg chg="add del">
          <ac:chgData name="Aniket Maurya" userId="edd97e8180b33ab4" providerId="LiveId" clId="{04B57E46-8234-0F4C-8F42-F571B079FB48}" dt="2020-12-19T11:29:37.077" v="902" actId="26606"/>
          <ac:spMkLst>
            <pc:docMk/>
            <pc:sldMk cId="251002694" sldId="264"/>
            <ac:spMk id="41" creationId="{65219498-D544-41AC-98FE-8F956EF66A62}"/>
          </ac:spMkLst>
        </pc:spChg>
        <pc:spChg chg="add del">
          <ac:chgData name="Aniket Maurya" userId="edd97e8180b33ab4" providerId="LiveId" clId="{04B57E46-8234-0F4C-8F42-F571B079FB48}" dt="2020-12-19T11:29:37.077" v="902" actId="26606"/>
          <ac:spMkLst>
            <pc:docMk/>
            <pc:sldMk cId="251002694" sldId="264"/>
            <ac:spMk id="42" creationId="{F500DBFC-17A9-4E0A-AEE2-A49F9AEEF0FD}"/>
          </ac:spMkLst>
        </pc:spChg>
        <pc:spChg chg="add del">
          <ac:chgData name="Aniket Maurya" userId="edd97e8180b33ab4" providerId="LiveId" clId="{04B57E46-8234-0F4C-8F42-F571B079FB48}" dt="2020-12-19T11:29:37.575" v="904" actId="26606"/>
          <ac:spMkLst>
            <pc:docMk/>
            <pc:sldMk cId="251002694" sldId="264"/>
            <ac:spMk id="46" creationId="{3E443FD7-A66B-4AA0-872D-B088B9BC5F17}"/>
          </ac:spMkLst>
        </pc:spChg>
        <pc:spChg chg="add del">
          <ac:chgData name="Aniket Maurya" userId="edd97e8180b33ab4" providerId="LiveId" clId="{04B57E46-8234-0F4C-8F42-F571B079FB48}" dt="2020-12-19T11:29:37.575" v="904" actId="26606"/>
          <ac:spMkLst>
            <pc:docMk/>
            <pc:sldMk cId="251002694" sldId="264"/>
            <ac:spMk id="47" creationId="{C04BE0EF-3561-49B4-9A29-F283168A91C7}"/>
          </ac:spMkLst>
        </pc:spChg>
        <pc:spChg chg="add del">
          <ac:chgData name="Aniket Maurya" userId="edd97e8180b33ab4" providerId="LiveId" clId="{04B57E46-8234-0F4C-8F42-F571B079FB48}" dt="2020-12-19T11:29:38.774" v="906" actId="26606"/>
          <ac:spMkLst>
            <pc:docMk/>
            <pc:sldMk cId="251002694" sldId="264"/>
            <ac:spMk id="49" creationId="{23D09407-53BC-485E-B4CE-BC5E4FC4B25B}"/>
          </ac:spMkLst>
        </pc:spChg>
        <pc:spChg chg="add del">
          <ac:chgData name="Aniket Maurya" userId="edd97e8180b33ab4" providerId="LiveId" clId="{04B57E46-8234-0F4C-8F42-F571B079FB48}" dt="2020-12-19T11:29:38.774" v="906" actId="26606"/>
          <ac:spMkLst>
            <pc:docMk/>
            <pc:sldMk cId="251002694" sldId="264"/>
            <ac:spMk id="50" creationId="{921DB988-49FC-4608-B0A2-E2F3A4019041}"/>
          </ac:spMkLst>
        </pc:spChg>
        <pc:spChg chg="add">
          <ac:chgData name="Aniket Maurya" userId="edd97e8180b33ab4" providerId="LiveId" clId="{04B57E46-8234-0F4C-8F42-F571B079FB48}" dt="2020-12-19T11:29:38.791" v="907" actId="26606"/>
          <ac:spMkLst>
            <pc:docMk/>
            <pc:sldMk cId="251002694" sldId="264"/>
            <ac:spMk id="57" creationId="{6FC11E2E-9797-4FEA-90FD-894E32A208B5}"/>
          </ac:spMkLst>
        </pc:spChg>
        <pc:spChg chg="add">
          <ac:chgData name="Aniket Maurya" userId="edd97e8180b33ab4" providerId="LiveId" clId="{04B57E46-8234-0F4C-8F42-F571B079FB48}" dt="2020-12-19T11:29:38.791" v="907" actId="26606"/>
          <ac:spMkLst>
            <pc:docMk/>
            <pc:sldMk cId="251002694" sldId="264"/>
            <ac:spMk id="58" creationId="{F8828EFD-56F8-4B00-9A0D-B623CC074A0E}"/>
          </ac:spMkLst>
        </pc:spChg>
        <pc:spChg chg="add">
          <ac:chgData name="Aniket Maurya" userId="edd97e8180b33ab4" providerId="LiveId" clId="{04B57E46-8234-0F4C-8F42-F571B079FB48}" dt="2020-12-19T11:29:38.791" v="907" actId="26606"/>
          <ac:spMkLst>
            <pc:docMk/>
            <pc:sldMk cId="251002694" sldId="264"/>
            <ac:spMk id="59" creationId="{3D4697C8-4A0D-4493-B526-7CC15E0EE557}"/>
          </ac:spMkLst>
        </pc:spChg>
        <pc:spChg chg="add">
          <ac:chgData name="Aniket Maurya" userId="edd97e8180b33ab4" providerId="LiveId" clId="{04B57E46-8234-0F4C-8F42-F571B079FB48}" dt="2020-12-19T11:29:38.791" v="907" actId="26606"/>
          <ac:spMkLst>
            <pc:docMk/>
            <pc:sldMk cId="251002694" sldId="264"/>
            <ac:spMk id="60" creationId="{A085B63A-2D2F-4B09-9BFB-E2080686CEE0}"/>
          </ac:spMkLst>
        </pc:spChg>
        <pc:grpChg chg="add del">
          <ac:chgData name="Aniket Maurya" userId="edd97e8180b33ab4" providerId="LiveId" clId="{04B57E46-8234-0F4C-8F42-F571B079FB48}" dt="2020-12-19T11:28:29.183" v="783" actId="26606"/>
          <ac:grpSpMkLst>
            <pc:docMk/>
            <pc:sldMk cId="251002694" sldId="264"/>
            <ac:grpSpMk id="13" creationId="{D74613BB-817C-4C4F-8A24-4936F2F064C0}"/>
          </ac:grpSpMkLst>
        </pc:grpChg>
        <pc:grpChg chg="add del">
          <ac:chgData name="Aniket Maurya" userId="edd97e8180b33ab4" providerId="LiveId" clId="{04B57E46-8234-0F4C-8F42-F571B079FB48}" dt="2020-12-19T11:29:38.791" v="907" actId="26606"/>
          <ac:grpSpMkLst>
            <pc:docMk/>
            <pc:sldMk cId="251002694" sldId="264"/>
            <ac:grpSpMk id="26" creationId="{D74613BB-817C-4C4F-8A24-4936F2F064C0}"/>
          </ac:grpSpMkLst>
        </pc:grpChg>
        <pc:grpChg chg="add del">
          <ac:chgData name="Aniket Maurya" userId="edd97e8180b33ab4" providerId="LiveId" clId="{04B57E46-8234-0F4C-8F42-F571B079FB48}" dt="2020-12-19T11:29:37.077" v="902" actId="26606"/>
          <ac:grpSpMkLst>
            <pc:docMk/>
            <pc:sldMk cId="251002694" sldId="264"/>
            <ac:grpSpMk id="43" creationId="{D74613BB-817C-4C4F-8A24-4936F2F064C0}"/>
          </ac:grpSpMkLst>
        </pc:grpChg>
        <pc:grpChg chg="add del">
          <ac:chgData name="Aniket Maurya" userId="edd97e8180b33ab4" providerId="LiveId" clId="{04B57E46-8234-0F4C-8F42-F571B079FB48}" dt="2020-12-19T11:29:38.774" v="906" actId="26606"/>
          <ac:grpSpMkLst>
            <pc:docMk/>
            <pc:sldMk cId="251002694" sldId="264"/>
            <ac:grpSpMk id="51" creationId="{E9B930FD-8671-4C4C-ADCF-73AC1D0CD417}"/>
          </ac:grpSpMkLst>
        </pc:grpChg>
        <pc:grpChg chg="add del">
          <ac:chgData name="Aniket Maurya" userId="edd97e8180b33ab4" providerId="LiveId" clId="{04B57E46-8234-0F4C-8F42-F571B079FB48}" dt="2020-12-19T11:29:38.774" v="906" actId="26606"/>
          <ac:grpSpMkLst>
            <pc:docMk/>
            <pc:sldMk cId="251002694" sldId="264"/>
            <ac:grpSpMk id="53" creationId="{383C2651-AE0C-4AE4-8725-E2F9414FE219}"/>
          </ac:grpSpMkLst>
        </pc:grpChg>
        <pc:picChg chg="add del">
          <ac:chgData name="Aniket Maurya" userId="edd97e8180b33ab4" providerId="LiveId" clId="{04B57E46-8234-0F4C-8F42-F571B079FB48}" dt="2020-12-19T11:28:28.364" v="781" actId="26606"/>
          <ac:picMkLst>
            <pc:docMk/>
            <pc:sldMk cId="251002694" sldId="264"/>
            <ac:picMk id="4" creationId="{A153312A-1DED-4695-9A49-F913768F2D9B}"/>
          </ac:picMkLst>
        </pc:picChg>
        <pc:picChg chg="add del">
          <ac:chgData name="Aniket Maurya" userId="edd97e8180b33ab4" providerId="LiveId" clId="{04B57E46-8234-0F4C-8F42-F571B079FB48}" dt="2020-12-19T11:28:29.183" v="783" actId="26606"/>
          <ac:picMkLst>
            <pc:docMk/>
            <pc:sldMk cId="251002694" sldId="264"/>
            <ac:picMk id="6" creationId="{6ABE42B4-A7C1-45DA-877F-8E5BC0D4441D}"/>
          </ac:picMkLst>
        </pc:picChg>
        <pc:picChg chg="add del">
          <ac:chgData name="Aniket Maurya" userId="edd97e8180b33ab4" providerId="LiveId" clId="{04B57E46-8234-0F4C-8F42-F571B079FB48}" dt="2020-12-19T11:28:30.515" v="785" actId="26606"/>
          <ac:picMkLst>
            <pc:docMk/>
            <pc:sldMk cId="251002694" sldId="264"/>
            <ac:picMk id="20" creationId="{7F487851-BFAF-46D8-A1ED-50CAD6E46F59}"/>
          </ac:picMkLst>
        </pc:picChg>
        <pc:picChg chg="add del">
          <ac:chgData name="Aniket Maurya" userId="edd97e8180b33ab4" providerId="LiveId" clId="{04B57E46-8234-0F4C-8F42-F571B079FB48}" dt="2020-12-19T11:28:30.515" v="785" actId="26606"/>
          <ac:picMkLst>
            <pc:docMk/>
            <pc:sldMk cId="251002694" sldId="264"/>
            <ac:picMk id="22" creationId="{A4C544E7-77E7-44F4-894F-CD80DF2111D6}"/>
          </ac:picMkLst>
        </pc:picChg>
        <pc:picChg chg="add mod">
          <ac:chgData name="Aniket Maurya" userId="edd97e8180b33ab4" providerId="LiveId" clId="{04B57E46-8234-0F4C-8F42-F571B079FB48}" dt="2020-12-19T11:29:38.791" v="907" actId="26606"/>
          <ac:picMkLst>
            <pc:docMk/>
            <pc:sldMk cId="251002694" sldId="264"/>
            <ac:picMk id="27" creationId="{6ABE42B4-A7C1-45DA-877F-8E5BC0D4441D}"/>
          </ac:picMkLst>
        </pc:picChg>
      </pc:sldChg>
      <pc:sldChg chg="add del">
        <pc:chgData name="Aniket Maurya" userId="edd97e8180b33ab4" providerId="LiveId" clId="{04B57E46-8234-0F4C-8F42-F571B079FB48}" dt="2020-12-19T11:12:20.591" v="532" actId="2696"/>
        <pc:sldMkLst>
          <pc:docMk/>
          <pc:sldMk cId="4000541967" sldId="264"/>
        </pc:sldMkLst>
      </pc:sldChg>
      <pc:sldChg chg="addSp delSp modSp add mod ord setBg delDesignElem">
        <pc:chgData name="Aniket Maurya" userId="edd97e8180b33ab4" providerId="LiveId" clId="{04B57E46-8234-0F4C-8F42-F571B079FB48}" dt="2020-12-19T14:12:52.953" v="1774" actId="27614"/>
        <pc:sldMkLst>
          <pc:docMk/>
          <pc:sldMk cId="250070253" sldId="265"/>
        </pc:sldMkLst>
        <pc:spChg chg="mod">
          <ac:chgData name="Aniket Maurya" userId="edd97e8180b33ab4" providerId="LiveId" clId="{04B57E46-8234-0F4C-8F42-F571B079FB48}" dt="2020-12-19T14:07:57.313" v="1675" actId="20577"/>
          <ac:spMkLst>
            <pc:docMk/>
            <pc:sldMk cId="250070253" sldId="265"/>
            <ac:spMk id="2" creationId="{753521EF-1C76-7F4A-A877-07AE43DA60E0}"/>
          </ac:spMkLst>
        </pc:spChg>
        <pc:spChg chg="add del mod">
          <ac:chgData name="Aniket Maurya" userId="edd97e8180b33ab4" providerId="LiveId" clId="{04B57E46-8234-0F4C-8F42-F571B079FB48}" dt="2020-12-19T12:43:51.636" v="1178" actId="478"/>
          <ac:spMkLst>
            <pc:docMk/>
            <pc:sldMk cId="250070253" sldId="265"/>
            <ac:spMk id="3" creationId="{CFC4BA08-0386-F344-B2A8-A44F0C1E6FDA}"/>
          </ac:spMkLst>
        </pc:spChg>
        <pc:spChg chg="add mod">
          <ac:chgData name="Aniket Maurya" userId="edd97e8180b33ab4" providerId="LiveId" clId="{04B57E46-8234-0F4C-8F42-F571B079FB48}" dt="2020-12-19T14:12:48.232" v="1773" actId="26606"/>
          <ac:spMkLst>
            <pc:docMk/>
            <pc:sldMk cId="250070253" sldId="265"/>
            <ac:spMk id="4" creationId="{A0E9AE28-9F0D-3048-A74C-3EFFD8589005}"/>
          </ac:spMkLst>
        </pc:spChg>
        <pc:spChg chg="add del mod">
          <ac:chgData name="Aniket Maurya" userId="edd97e8180b33ab4" providerId="LiveId" clId="{04B57E46-8234-0F4C-8F42-F571B079FB48}" dt="2020-12-19T14:09:04.832" v="1678" actId="478"/>
          <ac:spMkLst>
            <pc:docMk/>
            <pc:sldMk cId="250070253" sldId="265"/>
            <ac:spMk id="6" creationId="{490A1685-46D4-2B46-9FD4-2C95FE2CBEFC}"/>
          </ac:spMkLst>
        </pc:spChg>
        <pc:spChg chg="del">
          <ac:chgData name="Aniket Maurya" userId="edd97e8180b33ab4" providerId="LiveId" clId="{04B57E46-8234-0F4C-8F42-F571B079FB48}" dt="2020-12-19T11:43:45.996" v="924"/>
          <ac:spMkLst>
            <pc:docMk/>
            <pc:sldMk cId="250070253" sldId="265"/>
            <ac:spMk id="8" creationId="{827B839B-9ADE-406B-8590-F1CAEDED45A1}"/>
          </ac:spMkLst>
        </pc:spChg>
        <pc:spChg chg="del">
          <ac:chgData name="Aniket Maurya" userId="edd97e8180b33ab4" providerId="LiveId" clId="{04B57E46-8234-0F4C-8F42-F571B079FB48}" dt="2020-12-19T11:43:45.996" v="924"/>
          <ac:spMkLst>
            <pc:docMk/>
            <pc:sldMk cId="250070253" sldId="265"/>
            <ac:spMk id="10" creationId="{CFE45BF0-46DB-408C-B5F7-7B11716805D4}"/>
          </ac:spMkLst>
        </pc:spChg>
        <pc:spChg chg="add del mod">
          <ac:chgData name="Aniket Maurya" userId="edd97e8180b33ab4" providerId="LiveId" clId="{04B57E46-8234-0F4C-8F42-F571B079FB48}" dt="2020-12-19T12:43:22.167" v="1171" actId="478"/>
          <ac:spMkLst>
            <pc:docMk/>
            <pc:sldMk cId="250070253" sldId="265"/>
            <ac:spMk id="11" creationId="{9B0EEFC4-48F5-4447-95D5-D1F715AF5ADC}"/>
          </ac:spMkLst>
        </pc:spChg>
        <pc:spChg chg="del">
          <ac:chgData name="Aniket Maurya" userId="edd97e8180b33ab4" providerId="LiveId" clId="{04B57E46-8234-0F4C-8F42-F571B079FB48}" dt="2020-12-19T11:43:45.996" v="924"/>
          <ac:spMkLst>
            <pc:docMk/>
            <pc:sldMk cId="250070253" sldId="265"/>
            <ac:spMk id="12" creationId="{2AEBC8F2-97B1-41B4-93F1-2D289E197FBA}"/>
          </ac:spMkLst>
        </pc:spChg>
        <pc:spChg chg="del">
          <ac:chgData name="Aniket Maurya" userId="edd97e8180b33ab4" providerId="LiveId" clId="{04B57E46-8234-0F4C-8F42-F571B079FB48}" dt="2020-12-19T11:43:45.996" v="924"/>
          <ac:spMkLst>
            <pc:docMk/>
            <pc:sldMk cId="250070253" sldId="265"/>
            <ac:spMk id="14" creationId="{472E3A19-F5D5-48FC-BB9C-48C2F68F598B}"/>
          </ac:spMkLst>
        </pc:spChg>
        <pc:spChg chg="del">
          <ac:chgData name="Aniket Maurya" userId="edd97e8180b33ab4" providerId="LiveId" clId="{04B57E46-8234-0F4C-8F42-F571B079FB48}" dt="2020-12-19T11:43:45.996" v="924"/>
          <ac:spMkLst>
            <pc:docMk/>
            <pc:sldMk cId="250070253" sldId="265"/>
            <ac:spMk id="18" creationId="{14E91B64-9FCC-451E-AFB4-A827D6329367}"/>
          </ac:spMkLst>
        </pc:spChg>
        <pc:spChg chg="del">
          <ac:chgData name="Aniket Maurya" userId="edd97e8180b33ab4" providerId="LiveId" clId="{04B57E46-8234-0F4C-8F42-F571B079FB48}" dt="2020-12-19T11:43:45.996" v="924"/>
          <ac:spMkLst>
            <pc:docMk/>
            <pc:sldMk cId="250070253" sldId="265"/>
            <ac:spMk id="19" creationId="{7A62E32F-BB65-43A8-8EB5-92346890E549}"/>
          </ac:spMkLst>
        </pc:spChg>
        <pc:spChg chg="mod ord">
          <ac:chgData name="Aniket Maurya" userId="edd97e8180b33ab4" providerId="LiveId" clId="{04B57E46-8234-0F4C-8F42-F571B079FB48}" dt="2020-12-19T14:12:48.232" v="1773" actId="26606"/>
          <ac:spMkLst>
            <pc:docMk/>
            <pc:sldMk cId="250070253" sldId="265"/>
            <ac:spMk id="20" creationId="{CCBD7572-C470-7F45-B76C-2FE83815B43C}"/>
          </ac:spMkLst>
        </pc:spChg>
        <pc:spChg chg="add del">
          <ac:chgData name="Aniket Maurya" userId="edd97e8180b33ab4" providerId="LiveId" clId="{04B57E46-8234-0F4C-8F42-F571B079FB48}" dt="2020-12-19T13:05:09.074" v="1375" actId="26606"/>
          <ac:spMkLst>
            <pc:docMk/>
            <pc:sldMk cId="250070253" sldId="265"/>
            <ac:spMk id="25" creationId="{F4C0B10B-D2C4-4A54-AFAD-3D27DF88BB37}"/>
          </ac:spMkLst>
        </pc:spChg>
        <pc:spChg chg="add del">
          <ac:chgData name="Aniket Maurya" userId="edd97e8180b33ab4" providerId="LiveId" clId="{04B57E46-8234-0F4C-8F42-F571B079FB48}" dt="2020-12-19T13:05:03.927" v="1368" actId="26606"/>
          <ac:spMkLst>
            <pc:docMk/>
            <pc:sldMk cId="250070253" sldId="265"/>
            <ac:spMk id="37" creationId="{F4C0B10B-D2C4-4A54-AFAD-3D27DF88BB37}"/>
          </ac:spMkLst>
        </pc:spChg>
        <pc:spChg chg="add del">
          <ac:chgData name="Aniket Maurya" userId="edd97e8180b33ab4" providerId="LiveId" clId="{04B57E46-8234-0F4C-8F42-F571B079FB48}" dt="2020-12-19T13:05:07.232" v="1372" actId="26606"/>
          <ac:spMkLst>
            <pc:docMk/>
            <pc:sldMk cId="250070253" sldId="265"/>
            <ac:spMk id="43" creationId="{3873B707-463F-40B0-8227-E8CC6C67EB25}"/>
          </ac:spMkLst>
        </pc:spChg>
        <pc:spChg chg="add del">
          <ac:chgData name="Aniket Maurya" userId="edd97e8180b33ab4" providerId="LiveId" clId="{04B57E46-8234-0F4C-8F42-F571B079FB48}" dt="2020-12-19T13:05:07.232" v="1372" actId="26606"/>
          <ac:spMkLst>
            <pc:docMk/>
            <pc:sldMk cId="250070253" sldId="265"/>
            <ac:spMk id="45" creationId="{C13237C8-E62C-4F0D-A318-BD6FB6C2D138}"/>
          </ac:spMkLst>
        </pc:spChg>
        <pc:spChg chg="add del">
          <ac:chgData name="Aniket Maurya" userId="edd97e8180b33ab4" providerId="LiveId" clId="{04B57E46-8234-0F4C-8F42-F571B079FB48}" dt="2020-12-19T13:05:06.477" v="1370" actId="26606"/>
          <ac:spMkLst>
            <pc:docMk/>
            <pc:sldMk cId="250070253" sldId="265"/>
            <ac:spMk id="46" creationId="{C5E1D13B-3A3C-462E-A6FF-A3D5A3881F31}"/>
          </ac:spMkLst>
        </pc:spChg>
        <pc:spChg chg="add del">
          <ac:chgData name="Aniket Maurya" userId="edd97e8180b33ab4" providerId="LiveId" clId="{04B57E46-8234-0F4C-8F42-F571B079FB48}" dt="2020-12-19T13:05:06.477" v="1370" actId="26606"/>
          <ac:spMkLst>
            <pc:docMk/>
            <pc:sldMk cId="250070253" sldId="265"/>
            <ac:spMk id="47" creationId="{B82AB0A7-5ADB-43AA-A85D-9EB9D8BC09DC}"/>
          </ac:spMkLst>
        </pc:spChg>
        <pc:spChg chg="add del">
          <ac:chgData name="Aniket Maurya" userId="edd97e8180b33ab4" providerId="LiveId" clId="{04B57E46-8234-0F4C-8F42-F571B079FB48}" dt="2020-12-19T13:05:06.477" v="1370" actId="26606"/>
          <ac:spMkLst>
            <pc:docMk/>
            <pc:sldMk cId="250070253" sldId="265"/>
            <ac:spMk id="48" creationId="{94214E17-97F3-4B04-AAE9-03BA148AE969}"/>
          </ac:spMkLst>
        </pc:spChg>
        <pc:spChg chg="add del">
          <ac:chgData name="Aniket Maurya" userId="edd97e8180b33ab4" providerId="LiveId" clId="{04B57E46-8234-0F4C-8F42-F571B079FB48}" dt="2020-12-19T13:05:06.477" v="1370" actId="26606"/>
          <ac:spMkLst>
            <pc:docMk/>
            <pc:sldMk cId="250070253" sldId="265"/>
            <ac:spMk id="49" creationId="{EC9D92EA-1FC7-47BC-8749-59CAF27E94C9}"/>
          </ac:spMkLst>
        </pc:spChg>
        <pc:spChg chg="add del">
          <ac:chgData name="Aniket Maurya" userId="edd97e8180b33ab4" providerId="LiveId" clId="{04B57E46-8234-0F4C-8F42-F571B079FB48}" dt="2020-12-19T13:05:07.232" v="1372" actId="26606"/>
          <ac:spMkLst>
            <pc:docMk/>
            <pc:sldMk cId="250070253" sldId="265"/>
            <ac:spMk id="51" creationId="{201CC55D-ED54-4C5C-95E6-10947BD1103B}"/>
          </ac:spMkLst>
        </pc:spChg>
        <pc:spChg chg="add del">
          <ac:chgData name="Aniket Maurya" userId="edd97e8180b33ab4" providerId="LiveId" clId="{04B57E46-8234-0F4C-8F42-F571B079FB48}" dt="2020-12-19T13:05:07.232" v="1372" actId="26606"/>
          <ac:spMkLst>
            <pc:docMk/>
            <pc:sldMk cId="250070253" sldId="265"/>
            <ac:spMk id="53" creationId="{19C9EAEA-39D0-4B0E-A0EB-51E7B26740B1}"/>
          </ac:spMkLst>
        </pc:spChg>
        <pc:spChg chg="add del">
          <ac:chgData name="Aniket Maurya" userId="edd97e8180b33ab4" providerId="LiveId" clId="{04B57E46-8234-0F4C-8F42-F571B079FB48}" dt="2020-12-19T13:05:09.053" v="1374" actId="26606"/>
          <ac:spMkLst>
            <pc:docMk/>
            <pc:sldMk cId="250070253" sldId="265"/>
            <ac:spMk id="55" creationId="{C5E1D13B-3A3C-462E-A6FF-A3D5A3881F31}"/>
          </ac:spMkLst>
        </pc:spChg>
        <pc:spChg chg="add del">
          <ac:chgData name="Aniket Maurya" userId="edd97e8180b33ab4" providerId="LiveId" clId="{04B57E46-8234-0F4C-8F42-F571B079FB48}" dt="2020-12-19T13:05:09.053" v="1374" actId="26606"/>
          <ac:spMkLst>
            <pc:docMk/>
            <pc:sldMk cId="250070253" sldId="265"/>
            <ac:spMk id="56" creationId="{B82AB0A7-5ADB-43AA-A85D-9EB9D8BC09DC}"/>
          </ac:spMkLst>
        </pc:spChg>
        <pc:spChg chg="add del">
          <ac:chgData name="Aniket Maurya" userId="edd97e8180b33ab4" providerId="LiveId" clId="{04B57E46-8234-0F4C-8F42-F571B079FB48}" dt="2020-12-19T13:05:09.053" v="1374" actId="26606"/>
          <ac:spMkLst>
            <pc:docMk/>
            <pc:sldMk cId="250070253" sldId="265"/>
            <ac:spMk id="57" creationId="{94214E17-97F3-4B04-AAE9-03BA148AE969}"/>
          </ac:spMkLst>
        </pc:spChg>
        <pc:spChg chg="add del">
          <ac:chgData name="Aniket Maurya" userId="edd97e8180b33ab4" providerId="LiveId" clId="{04B57E46-8234-0F4C-8F42-F571B079FB48}" dt="2020-12-19T13:05:09.053" v="1374" actId="26606"/>
          <ac:spMkLst>
            <pc:docMk/>
            <pc:sldMk cId="250070253" sldId="265"/>
            <ac:spMk id="58" creationId="{EC9D92EA-1FC7-47BC-8749-59CAF27E94C9}"/>
          </ac:spMkLst>
        </pc:spChg>
        <pc:spChg chg="add del">
          <ac:chgData name="Aniket Maurya" userId="edd97e8180b33ab4" providerId="LiveId" clId="{04B57E46-8234-0F4C-8F42-F571B079FB48}" dt="2020-12-19T14:09:19.923" v="1684" actId="26606"/>
          <ac:spMkLst>
            <pc:docMk/>
            <pc:sldMk cId="250070253" sldId="265"/>
            <ac:spMk id="60" creationId="{911A6C77-6109-4F77-975B-C375615A557E}"/>
          </ac:spMkLst>
        </pc:spChg>
        <pc:spChg chg="add del">
          <ac:chgData name="Aniket Maurya" userId="edd97e8180b33ab4" providerId="LiveId" clId="{04B57E46-8234-0F4C-8F42-F571B079FB48}" dt="2020-12-19T14:12:48.232" v="1773" actId="26606"/>
          <ac:spMkLst>
            <pc:docMk/>
            <pc:sldMk cId="250070253" sldId="265"/>
            <ac:spMk id="67" creationId="{F4C0B10B-D2C4-4A54-AFAD-3D27DF88BB37}"/>
          </ac:spMkLst>
        </pc:spChg>
        <pc:spChg chg="add del">
          <ac:chgData name="Aniket Maurya" userId="edd97e8180b33ab4" providerId="LiveId" clId="{04B57E46-8234-0F4C-8F42-F571B079FB48}" dt="2020-12-19T14:12:45.449" v="1770" actId="26606"/>
          <ac:spMkLst>
            <pc:docMk/>
            <pc:sldMk cId="250070253" sldId="265"/>
            <ac:spMk id="79" creationId="{F4C0B10B-D2C4-4A54-AFAD-3D27DF88BB37}"/>
          </ac:spMkLst>
        </pc:spChg>
        <pc:spChg chg="add del">
          <ac:chgData name="Aniket Maurya" userId="edd97e8180b33ab4" providerId="LiveId" clId="{04B57E46-8234-0F4C-8F42-F571B079FB48}" dt="2020-12-19T14:12:48.210" v="1772" actId="26606"/>
          <ac:spMkLst>
            <pc:docMk/>
            <pc:sldMk cId="250070253" sldId="265"/>
            <ac:spMk id="88" creationId="{911A6C77-6109-4F77-975B-C375615A557E}"/>
          </ac:spMkLst>
        </pc:spChg>
        <pc:spChg chg="add">
          <ac:chgData name="Aniket Maurya" userId="edd97e8180b33ab4" providerId="LiveId" clId="{04B57E46-8234-0F4C-8F42-F571B079FB48}" dt="2020-12-19T14:12:48.232" v="1773" actId="26606"/>
          <ac:spMkLst>
            <pc:docMk/>
            <pc:sldMk cId="250070253" sldId="265"/>
            <ac:spMk id="96" creationId="{F4C0B10B-D2C4-4A54-AFAD-3D27DF88BB37}"/>
          </ac:spMkLst>
        </pc:spChg>
        <pc:grpChg chg="add del">
          <ac:chgData name="Aniket Maurya" userId="edd97e8180b33ab4" providerId="LiveId" clId="{04B57E46-8234-0F4C-8F42-F571B079FB48}" dt="2020-12-19T13:05:09.074" v="1375" actId="26606"/>
          <ac:grpSpMkLst>
            <pc:docMk/>
            <pc:sldMk cId="250070253" sldId="265"/>
            <ac:grpSpMk id="27" creationId="{B6BADB90-C74B-40D6-86DC-503F65FCE8DC}"/>
          </ac:grpSpMkLst>
        </pc:grpChg>
        <pc:grpChg chg="add del">
          <ac:chgData name="Aniket Maurya" userId="edd97e8180b33ab4" providerId="LiveId" clId="{04B57E46-8234-0F4C-8F42-F571B079FB48}" dt="2020-12-19T13:05:03.927" v="1368" actId="26606"/>
          <ac:grpSpMkLst>
            <pc:docMk/>
            <pc:sldMk cId="250070253" sldId="265"/>
            <ac:grpSpMk id="39" creationId="{B6BADB90-C74B-40D6-86DC-503F65FCE8DC}"/>
          </ac:grpSpMkLst>
        </pc:grpChg>
        <pc:grpChg chg="add del">
          <ac:chgData name="Aniket Maurya" userId="edd97e8180b33ab4" providerId="LiveId" clId="{04B57E46-8234-0F4C-8F42-F571B079FB48}" dt="2020-12-19T13:05:07.232" v="1372" actId="26606"/>
          <ac:grpSpMkLst>
            <pc:docMk/>
            <pc:sldMk cId="250070253" sldId="265"/>
            <ac:grpSpMk id="52" creationId="{1DE889C7-FAD6-4397-98E2-05D503484459}"/>
          </ac:grpSpMkLst>
        </pc:grpChg>
        <pc:grpChg chg="add del">
          <ac:chgData name="Aniket Maurya" userId="edd97e8180b33ab4" providerId="LiveId" clId="{04B57E46-8234-0F4C-8F42-F571B079FB48}" dt="2020-12-19T14:09:19.923" v="1684" actId="26606"/>
          <ac:grpSpMkLst>
            <pc:docMk/>
            <pc:sldMk cId="250070253" sldId="265"/>
            <ac:grpSpMk id="61" creationId="{CB343D17-9934-455E-B326-2F39206BA44A}"/>
          </ac:grpSpMkLst>
        </pc:grpChg>
        <pc:grpChg chg="add del">
          <ac:chgData name="Aniket Maurya" userId="edd97e8180b33ab4" providerId="LiveId" clId="{04B57E46-8234-0F4C-8F42-F571B079FB48}" dt="2020-12-19T14:12:48.232" v="1773" actId="26606"/>
          <ac:grpSpMkLst>
            <pc:docMk/>
            <pc:sldMk cId="250070253" sldId="265"/>
            <ac:grpSpMk id="69" creationId="{B6BADB90-C74B-40D6-86DC-503F65FCE8DC}"/>
          </ac:grpSpMkLst>
        </pc:grpChg>
        <pc:grpChg chg="add del">
          <ac:chgData name="Aniket Maurya" userId="edd97e8180b33ab4" providerId="LiveId" clId="{04B57E46-8234-0F4C-8F42-F571B079FB48}" dt="2020-12-19T14:12:45.449" v="1770" actId="26606"/>
          <ac:grpSpMkLst>
            <pc:docMk/>
            <pc:sldMk cId="250070253" sldId="265"/>
            <ac:grpSpMk id="81" creationId="{B6BADB90-C74B-40D6-86DC-503F65FCE8DC}"/>
          </ac:grpSpMkLst>
        </pc:grpChg>
        <pc:grpChg chg="add del">
          <ac:chgData name="Aniket Maurya" userId="edd97e8180b33ab4" providerId="LiveId" clId="{04B57E46-8234-0F4C-8F42-F571B079FB48}" dt="2020-12-19T14:12:48.210" v="1772" actId="26606"/>
          <ac:grpSpMkLst>
            <pc:docMk/>
            <pc:sldMk cId="250070253" sldId="265"/>
            <ac:grpSpMk id="89" creationId="{CB343D17-9934-455E-B326-2F39206BA44A}"/>
          </ac:grpSpMkLst>
        </pc:grpChg>
        <pc:grpChg chg="add">
          <ac:chgData name="Aniket Maurya" userId="edd97e8180b33ab4" providerId="LiveId" clId="{04B57E46-8234-0F4C-8F42-F571B079FB48}" dt="2020-12-19T14:12:48.232" v="1773" actId="26606"/>
          <ac:grpSpMkLst>
            <pc:docMk/>
            <pc:sldMk cId="250070253" sldId="265"/>
            <ac:grpSpMk id="97" creationId="{B6BADB90-C74B-40D6-86DC-503F65FCE8DC}"/>
          </ac:grpSpMkLst>
        </pc:grpChg>
        <pc:picChg chg="add mod">
          <ac:chgData name="Aniket Maurya" userId="edd97e8180b33ab4" providerId="LiveId" clId="{04B57E46-8234-0F4C-8F42-F571B079FB48}" dt="2020-12-19T14:12:52.953" v="1774" actId="27614"/>
          <ac:picMkLst>
            <pc:docMk/>
            <pc:sldMk cId="250070253" sldId="265"/>
            <ac:picMk id="3" creationId="{32BA4DFF-449D-EE45-B7F3-66022A3F5AA6}"/>
          </ac:picMkLst>
        </pc:picChg>
        <pc:picChg chg="add del mod">
          <ac:chgData name="Aniket Maurya" userId="edd97e8180b33ab4" providerId="LiveId" clId="{04B57E46-8234-0F4C-8F42-F571B079FB48}" dt="2020-12-19T14:09:04.832" v="1678" actId="478"/>
          <ac:picMkLst>
            <pc:docMk/>
            <pc:sldMk cId="250070253" sldId="265"/>
            <ac:picMk id="5" creationId="{8FC2D837-71A4-0048-87C5-294F32ECF96A}"/>
          </ac:picMkLst>
        </pc:picChg>
        <pc:picChg chg="add del mod">
          <ac:chgData name="Aniket Maurya" userId="edd97e8180b33ab4" providerId="LiveId" clId="{04B57E46-8234-0F4C-8F42-F571B079FB48}" dt="2020-12-19T12:43:22.167" v="1171" actId="478"/>
          <ac:picMkLst>
            <pc:docMk/>
            <pc:sldMk cId="250070253" sldId="265"/>
            <ac:picMk id="9" creationId="{A5AE0CD2-B47A-1842-90F8-FB450856EE3A}"/>
          </ac:picMkLst>
        </pc:picChg>
      </pc:sldChg>
      <pc:sldChg chg="delSp add del ord setBg delDesignElem">
        <pc:chgData name="Aniket Maurya" userId="edd97e8180b33ab4" providerId="LiveId" clId="{04B57E46-8234-0F4C-8F42-F571B079FB48}" dt="2020-12-19T11:43:44.403" v="922" actId="2696"/>
        <pc:sldMkLst>
          <pc:docMk/>
          <pc:sldMk cId="3803582358" sldId="265"/>
        </pc:sldMkLst>
        <pc:spChg chg="del">
          <ac:chgData name="Aniket Maurya" userId="edd97e8180b33ab4" providerId="LiveId" clId="{04B57E46-8234-0F4C-8F42-F571B079FB48}" dt="2020-12-19T11:43:36.339" v="920"/>
          <ac:spMkLst>
            <pc:docMk/>
            <pc:sldMk cId="3803582358" sldId="265"/>
            <ac:spMk id="8" creationId="{827B839B-9ADE-406B-8590-F1CAEDED45A1}"/>
          </ac:spMkLst>
        </pc:spChg>
        <pc:spChg chg="del">
          <ac:chgData name="Aniket Maurya" userId="edd97e8180b33ab4" providerId="LiveId" clId="{04B57E46-8234-0F4C-8F42-F571B079FB48}" dt="2020-12-19T11:43:36.339" v="920"/>
          <ac:spMkLst>
            <pc:docMk/>
            <pc:sldMk cId="3803582358" sldId="265"/>
            <ac:spMk id="10" creationId="{CFE45BF0-46DB-408C-B5F7-7B11716805D4}"/>
          </ac:spMkLst>
        </pc:spChg>
        <pc:spChg chg="del">
          <ac:chgData name="Aniket Maurya" userId="edd97e8180b33ab4" providerId="LiveId" clId="{04B57E46-8234-0F4C-8F42-F571B079FB48}" dt="2020-12-19T11:43:36.339" v="920"/>
          <ac:spMkLst>
            <pc:docMk/>
            <pc:sldMk cId="3803582358" sldId="265"/>
            <ac:spMk id="12" creationId="{2AEBC8F2-97B1-41B4-93F1-2D289E197FBA}"/>
          </ac:spMkLst>
        </pc:spChg>
        <pc:spChg chg="del">
          <ac:chgData name="Aniket Maurya" userId="edd97e8180b33ab4" providerId="LiveId" clId="{04B57E46-8234-0F4C-8F42-F571B079FB48}" dt="2020-12-19T11:43:36.339" v="920"/>
          <ac:spMkLst>
            <pc:docMk/>
            <pc:sldMk cId="3803582358" sldId="265"/>
            <ac:spMk id="14" creationId="{472E3A19-F5D5-48FC-BB9C-48C2F68F598B}"/>
          </ac:spMkLst>
        </pc:spChg>
        <pc:spChg chg="del">
          <ac:chgData name="Aniket Maurya" userId="edd97e8180b33ab4" providerId="LiveId" clId="{04B57E46-8234-0F4C-8F42-F571B079FB48}" dt="2020-12-19T11:43:36.339" v="920"/>
          <ac:spMkLst>
            <pc:docMk/>
            <pc:sldMk cId="3803582358" sldId="265"/>
            <ac:spMk id="18" creationId="{14E91B64-9FCC-451E-AFB4-A827D6329367}"/>
          </ac:spMkLst>
        </pc:spChg>
        <pc:spChg chg="del">
          <ac:chgData name="Aniket Maurya" userId="edd97e8180b33ab4" providerId="LiveId" clId="{04B57E46-8234-0F4C-8F42-F571B079FB48}" dt="2020-12-19T11:43:36.339" v="920"/>
          <ac:spMkLst>
            <pc:docMk/>
            <pc:sldMk cId="3803582358" sldId="265"/>
            <ac:spMk id="19" creationId="{7A62E32F-BB65-43A8-8EB5-92346890E549}"/>
          </ac:spMkLst>
        </pc:spChg>
      </pc:sldChg>
      <pc:sldChg chg="addSp delSp modSp add mod setBg setClrOvrMap">
        <pc:chgData name="Aniket Maurya" userId="edd97e8180b33ab4" providerId="LiveId" clId="{04B57E46-8234-0F4C-8F42-F571B079FB48}" dt="2020-12-19T14:14:24.135" v="1806" actId="26606"/>
        <pc:sldMkLst>
          <pc:docMk/>
          <pc:sldMk cId="1926430434" sldId="266"/>
        </pc:sldMkLst>
        <pc:spChg chg="add mod">
          <ac:chgData name="Aniket Maurya" userId="edd97e8180b33ab4" providerId="LiveId" clId="{04B57E46-8234-0F4C-8F42-F571B079FB48}" dt="2020-12-19T14:14:24.135" v="1806" actId="26606"/>
          <ac:spMkLst>
            <pc:docMk/>
            <pc:sldMk cId="1926430434" sldId="266"/>
            <ac:spMk id="2" creationId="{19E19933-13CF-D643-BFBB-9E8C85B02EB8}"/>
          </ac:spMkLst>
        </pc:spChg>
        <pc:spChg chg="add mod">
          <ac:chgData name="Aniket Maurya" userId="edd97e8180b33ab4" providerId="LiveId" clId="{04B57E46-8234-0F4C-8F42-F571B079FB48}" dt="2020-12-19T14:14:24.135" v="1806" actId="26606"/>
          <ac:spMkLst>
            <pc:docMk/>
            <pc:sldMk cId="1926430434" sldId="266"/>
            <ac:spMk id="5" creationId="{DA870A00-FC96-724A-A88B-BF7B6D38D294}"/>
          </ac:spMkLst>
        </pc:spChg>
        <pc:spChg chg="add mod ord">
          <ac:chgData name="Aniket Maurya" userId="edd97e8180b33ab4" providerId="LiveId" clId="{04B57E46-8234-0F4C-8F42-F571B079FB48}" dt="2020-12-19T14:14:24.135" v="1806" actId="26606"/>
          <ac:spMkLst>
            <pc:docMk/>
            <pc:sldMk cId="1926430434" sldId="266"/>
            <ac:spMk id="6" creationId="{A6B3D5F8-EEF8-ED49-9CC8-4AA248DA9486}"/>
          </ac:spMkLst>
        </pc:spChg>
        <pc:spChg chg="add del">
          <ac:chgData name="Aniket Maurya" userId="edd97e8180b33ab4" providerId="LiveId" clId="{04B57E46-8234-0F4C-8F42-F571B079FB48}" dt="2020-12-19T13:25:03.922" v="1595" actId="26606"/>
          <ac:spMkLst>
            <pc:docMk/>
            <pc:sldMk cId="1926430434" sldId="266"/>
            <ac:spMk id="8" creationId="{911A6C77-6109-4F77-975B-C375615A557E}"/>
          </ac:spMkLst>
        </pc:spChg>
        <pc:spChg chg="add del">
          <ac:chgData name="Aniket Maurya" userId="edd97e8180b33ab4" providerId="LiveId" clId="{04B57E46-8234-0F4C-8F42-F571B079FB48}" dt="2020-12-19T13:22:31.087" v="1419" actId="26606"/>
          <ac:spMkLst>
            <pc:docMk/>
            <pc:sldMk cId="1926430434" sldId="266"/>
            <ac:spMk id="9" creationId="{5922BD39-6B5B-493A-BE62-58ECD0F7A75A}"/>
          </ac:spMkLst>
        </pc:spChg>
        <pc:spChg chg="add del">
          <ac:chgData name="Aniket Maurya" userId="edd97e8180b33ab4" providerId="LiveId" clId="{04B57E46-8234-0F4C-8F42-F571B079FB48}" dt="2020-12-19T13:23:43.053" v="1538" actId="26606"/>
          <ac:spMkLst>
            <pc:docMk/>
            <pc:sldMk cId="1926430434" sldId="266"/>
            <ac:spMk id="10" creationId="{F4C0B10B-D2C4-4A54-AFAD-3D27DF88BB37}"/>
          </ac:spMkLst>
        </pc:spChg>
        <pc:spChg chg="add del">
          <ac:chgData name="Aniket Maurya" userId="edd97e8180b33ab4" providerId="LiveId" clId="{04B57E46-8234-0F4C-8F42-F571B079FB48}" dt="2020-12-19T13:22:31.087" v="1419" actId="26606"/>
          <ac:spMkLst>
            <pc:docMk/>
            <pc:sldMk cId="1926430434" sldId="266"/>
            <ac:spMk id="13" creationId="{53FD85F6-ECDC-4124-9916-6444E142C663}"/>
          </ac:spMkLst>
        </pc:spChg>
        <pc:spChg chg="add del">
          <ac:chgData name="Aniket Maurya" userId="edd97e8180b33ab4" providerId="LiveId" clId="{04B57E46-8234-0F4C-8F42-F571B079FB48}" dt="2020-12-19T13:22:31.087" v="1419" actId="26606"/>
          <ac:spMkLst>
            <pc:docMk/>
            <pc:sldMk cId="1926430434" sldId="266"/>
            <ac:spMk id="15" creationId="{FB5D26B4-74AD-4118-8F13-7051DA3BFA87}"/>
          </ac:spMkLst>
        </pc:spChg>
        <pc:spChg chg="add del mod">
          <ac:chgData name="Aniket Maurya" userId="edd97e8180b33ab4" providerId="LiveId" clId="{04B57E46-8234-0F4C-8F42-F571B079FB48}" dt="2020-12-19T13:26:18.169" v="1632" actId="767"/>
          <ac:spMkLst>
            <pc:docMk/>
            <pc:sldMk cId="1926430434" sldId="266"/>
            <ac:spMk id="23" creationId="{6748C4BE-C07C-DD45-B897-34F7FDD09B1B}"/>
          </ac:spMkLst>
        </pc:spChg>
        <pc:spChg chg="add del">
          <ac:chgData name="Aniket Maurya" userId="edd97e8180b33ab4" providerId="LiveId" clId="{04B57E46-8234-0F4C-8F42-F571B079FB48}" dt="2020-12-19T14:13:58.769" v="1780" actId="26606"/>
          <ac:spMkLst>
            <pc:docMk/>
            <pc:sldMk cId="1926430434" sldId="266"/>
            <ac:spMk id="24" creationId="{7D8E67F2-F753-4E06-8229-4970A6725835}"/>
          </ac:spMkLst>
        </pc:spChg>
        <pc:spChg chg="add del">
          <ac:chgData name="Aniket Maurya" userId="edd97e8180b33ab4" providerId="LiveId" clId="{04B57E46-8234-0F4C-8F42-F571B079FB48}" dt="2020-12-19T13:26:01.781" v="1627" actId="26606"/>
          <ac:spMkLst>
            <pc:docMk/>
            <pc:sldMk cId="1926430434" sldId="266"/>
            <ac:spMk id="27" creationId="{CD5D3CE8-6534-4899-B698-BB3C6848EC43}"/>
          </ac:spMkLst>
        </pc:spChg>
        <pc:spChg chg="add del">
          <ac:chgData name="Aniket Maurya" userId="edd97e8180b33ab4" providerId="LiveId" clId="{04B57E46-8234-0F4C-8F42-F571B079FB48}" dt="2020-12-19T14:13:58.769" v="1780" actId="26606"/>
          <ac:spMkLst>
            <pc:docMk/>
            <pc:sldMk cId="1926430434" sldId="266"/>
            <ac:spMk id="31" creationId="{007B8288-68CC-4847-8419-CF535B6B7EEA}"/>
          </ac:spMkLst>
        </pc:spChg>
        <pc:spChg chg="add del">
          <ac:chgData name="Aniket Maurya" userId="edd97e8180b33ab4" providerId="LiveId" clId="{04B57E46-8234-0F4C-8F42-F571B079FB48}" dt="2020-12-19T14:13:58.769" v="1780" actId="26606"/>
          <ac:spMkLst>
            <pc:docMk/>
            <pc:sldMk cId="1926430434" sldId="266"/>
            <ac:spMk id="33" creationId="{32BA8EA8-C1B6-4309-B674-F9F399B96288}"/>
          </ac:spMkLst>
        </pc:spChg>
        <pc:spChg chg="add del">
          <ac:chgData name="Aniket Maurya" userId="edd97e8180b33ab4" providerId="LiveId" clId="{04B57E46-8234-0F4C-8F42-F571B079FB48}" dt="2020-12-19T14:14:01.742" v="1782" actId="26606"/>
          <ac:spMkLst>
            <pc:docMk/>
            <pc:sldMk cId="1926430434" sldId="266"/>
            <ac:spMk id="35" creationId="{8761DDFE-071F-4200-B0AA-394476C2D2D6}"/>
          </ac:spMkLst>
        </pc:spChg>
        <pc:spChg chg="add del">
          <ac:chgData name="Aniket Maurya" userId="edd97e8180b33ab4" providerId="LiveId" clId="{04B57E46-8234-0F4C-8F42-F571B079FB48}" dt="2020-12-19T14:14:03.687" v="1784" actId="26606"/>
          <ac:spMkLst>
            <pc:docMk/>
            <pc:sldMk cId="1926430434" sldId="266"/>
            <ac:spMk id="37" creationId="{8F7AFB9A-7364-478C-B48B-8523CDD9AE8D}"/>
          </ac:spMkLst>
        </pc:spChg>
        <pc:spChg chg="add del">
          <ac:chgData name="Aniket Maurya" userId="edd97e8180b33ab4" providerId="LiveId" clId="{04B57E46-8234-0F4C-8F42-F571B079FB48}" dt="2020-12-19T14:14:03.687" v="1784" actId="26606"/>
          <ac:spMkLst>
            <pc:docMk/>
            <pc:sldMk cId="1926430434" sldId="266"/>
            <ac:spMk id="38" creationId="{36678033-86B6-40E6-BE90-78D8ED4E3A31}"/>
          </ac:spMkLst>
        </pc:spChg>
        <pc:spChg chg="add del">
          <ac:chgData name="Aniket Maurya" userId="edd97e8180b33ab4" providerId="LiveId" clId="{04B57E46-8234-0F4C-8F42-F571B079FB48}" dt="2020-12-19T14:14:03.687" v="1784" actId="26606"/>
          <ac:spMkLst>
            <pc:docMk/>
            <pc:sldMk cId="1926430434" sldId="266"/>
            <ac:spMk id="39" creationId="{D2542E1A-076E-4A34-BB67-2BF961754E0C}"/>
          </ac:spMkLst>
        </pc:spChg>
        <pc:spChg chg="add del">
          <ac:chgData name="Aniket Maurya" userId="edd97e8180b33ab4" providerId="LiveId" clId="{04B57E46-8234-0F4C-8F42-F571B079FB48}" dt="2020-12-19T14:14:03.687" v="1784" actId="26606"/>
          <ac:spMkLst>
            <pc:docMk/>
            <pc:sldMk cId="1926430434" sldId="266"/>
            <ac:spMk id="40" creationId="{75C56826-D4E5-42ED-8529-079651CB3005}"/>
          </ac:spMkLst>
        </pc:spChg>
        <pc:spChg chg="add del">
          <ac:chgData name="Aniket Maurya" userId="edd97e8180b33ab4" providerId="LiveId" clId="{04B57E46-8234-0F4C-8F42-F571B079FB48}" dt="2020-12-19T14:14:03.687" v="1784" actId="26606"/>
          <ac:spMkLst>
            <pc:docMk/>
            <pc:sldMk cId="1926430434" sldId="266"/>
            <ac:spMk id="41" creationId="{82095FCE-EF05-4443-B97A-85DEE3A5CA17}"/>
          </ac:spMkLst>
        </pc:spChg>
        <pc:spChg chg="add del">
          <ac:chgData name="Aniket Maurya" userId="edd97e8180b33ab4" providerId="LiveId" clId="{04B57E46-8234-0F4C-8F42-F571B079FB48}" dt="2020-12-19T14:14:05.543" v="1786" actId="26606"/>
          <ac:spMkLst>
            <pc:docMk/>
            <pc:sldMk cId="1926430434" sldId="266"/>
            <ac:spMk id="43" creationId="{0F6CDC51-8D27-4BF4-AB33-7D5905E80D90}"/>
          </ac:spMkLst>
        </pc:spChg>
        <pc:spChg chg="add del">
          <ac:chgData name="Aniket Maurya" userId="edd97e8180b33ab4" providerId="LiveId" clId="{04B57E46-8234-0F4C-8F42-F571B079FB48}" dt="2020-12-19T14:14:05.543" v="1786" actId="26606"/>
          <ac:spMkLst>
            <pc:docMk/>
            <pc:sldMk cId="1926430434" sldId="266"/>
            <ac:spMk id="45" creationId="{DF4CE22F-8463-44F2-BE50-65D9B5035E87}"/>
          </ac:spMkLst>
        </pc:spChg>
        <pc:spChg chg="add del">
          <ac:chgData name="Aniket Maurya" userId="edd97e8180b33ab4" providerId="LiveId" clId="{04B57E46-8234-0F4C-8F42-F571B079FB48}" dt="2020-12-19T14:14:05.543" v="1786" actId="26606"/>
          <ac:spMkLst>
            <pc:docMk/>
            <pc:sldMk cId="1926430434" sldId="266"/>
            <ac:spMk id="46" creationId="{3FA1383B-2709-4E36-8FF8-7A737213B4CB}"/>
          </ac:spMkLst>
        </pc:spChg>
        <pc:spChg chg="add del">
          <ac:chgData name="Aniket Maurya" userId="edd97e8180b33ab4" providerId="LiveId" clId="{04B57E46-8234-0F4C-8F42-F571B079FB48}" dt="2020-12-19T14:14:06.939" v="1788" actId="26606"/>
          <ac:spMkLst>
            <pc:docMk/>
            <pc:sldMk cId="1926430434" sldId="266"/>
            <ac:spMk id="48" creationId="{FC7A3AA1-44C4-4CBE-8808-D86A411AD665}"/>
          </ac:spMkLst>
        </pc:spChg>
        <pc:spChg chg="add del">
          <ac:chgData name="Aniket Maurya" userId="edd97e8180b33ab4" providerId="LiveId" clId="{04B57E46-8234-0F4C-8F42-F571B079FB48}" dt="2020-12-19T14:14:06.939" v="1788" actId="26606"/>
          <ac:spMkLst>
            <pc:docMk/>
            <pc:sldMk cId="1926430434" sldId="266"/>
            <ac:spMk id="50" creationId="{091C9E05-1ED5-4438-8E0F-38219974999F}"/>
          </ac:spMkLst>
        </pc:spChg>
        <pc:spChg chg="add del">
          <ac:chgData name="Aniket Maurya" userId="edd97e8180b33ab4" providerId="LiveId" clId="{04B57E46-8234-0F4C-8F42-F571B079FB48}" dt="2020-12-19T14:14:08.602" v="1790" actId="26606"/>
          <ac:spMkLst>
            <pc:docMk/>
            <pc:sldMk cId="1926430434" sldId="266"/>
            <ac:spMk id="52" creationId="{D052D0E8-5725-42F1-BA8A-2E793289AB6A}"/>
          </ac:spMkLst>
        </pc:spChg>
        <pc:spChg chg="add del">
          <ac:chgData name="Aniket Maurya" userId="edd97e8180b33ab4" providerId="LiveId" clId="{04B57E46-8234-0F4C-8F42-F571B079FB48}" dt="2020-12-19T14:14:08.602" v="1790" actId="26606"/>
          <ac:spMkLst>
            <pc:docMk/>
            <pc:sldMk cId="1926430434" sldId="266"/>
            <ac:spMk id="53" creationId="{31C81BFC-A665-4DFF-AFE8-B85ACB3E04B0}"/>
          </ac:spMkLst>
        </pc:spChg>
        <pc:spChg chg="add del">
          <ac:chgData name="Aniket Maurya" userId="edd97e8180b33ab4" providerId="LiveId" clId="{04B57E46-8234-0F4C-8F42-F571B079FB48}" dt="2020-12-19T14:14:09.664" v="1792" actId="26606"/>
          <ac:spMkLst>
            <pc:docMk/>
            <pc:sldMk cId="1926430434" sldId="266"/>
            <ac:spMk id="55" creationId="{385E1BDC-A9B0-4A87-82E3-F3187F69A802}"/>
          </ac:spMkLst>
        </pc:spChg>
        <pc:spChg chg="add del">
          <ac:chgData name="Aniket Maurya" userId="edd97e8180b33ab4" providerId="LiveId" clId="{04B57E46-8234-0F4C-8F42-F571B079FB48}" dt="2020-12-19T14:14:09.664" v="1792" actId="26606"/>
          <ac:spMkLst>
            <pc:docMk/>
            <pc:sldMk cId="1926430434" sldId="266"/>
            <ac:spMk id="56" creationId="{0990C621-3B8B-4820-8328-D47EF7CE823C}"/>
          </ac:spMkLst>
        </pc:spChg>
        <pc:spChg chg="add del">
          <ac:chgData name="Aniket Maurya" userId="edd97e8180b33ab4" providerId="LiveId" clId="{04B57E46-8234-0F4C-8F42-F571B079FB48}" dt="2020-12-19T14:14:09.664" v="1792" actId="26606"/>
          <ac:spMkLst>
            <pc:docMk/>
            <pc:sldMk cId="1926430434" sldId="266"/>
            <ac:spMk id="57" creationId="{C1A2385B-1D2A-4E17-84FA-6CB7F0AAE473}"/>
          </ac:spMkLst>
        </pc:spChg>
        <pc:spChg chg="add del">
          <ac:chgData name="Aniket Maurya" userId="edd97e8180b33ab4" providerId="LiveId" clId="{04B57E46-8234-0F4C-8F42-F571B079FB48}" dt="2020-12-19T14:14:09.664" v="1792" actId="26606"/>
          <ac:spMkLst>
            <pc:docMk/>
            <pc:sldMk cId="1926430434" sldId="266"/>
            <ac:spMk id="58" creationId="{5E791F2F-79DB-4CC0-9FA1-001E3E91E8B7}"/>
          </ac:spMkLst>
        </pc:spChg>
        <pc:spChg chg="add del">
          <ac:chgData name="Aniket Maurya" userId="edd97e8180b33ab4" providerId="LiveId" clId="{04B57E46-8234-0F4C-8F42-F571B079FB48}" dt="2020-12-19T14:14:11.074" v="1794" actId="26606"/>
          <ac:spMkLst>
            <pc:docMk/>
            <pc:sldMk cId="1926430434" sldId="266"/>
            <ac:spMk id="60" creationId="{C7FA33FF-088D-4F16-95A2-2C64D353DEA8}"/>
          </ac:spMkLst>
        </pc:spChg>
        <pc:spChg chg="add del">
          <ac:chgData name="Aniket Maurya" userId="edd97e8180b33ab4" providerId="LiveId" clId="{04B57E46-8234-0F4C-8F42-F571B079FB48}" dt="2020-12-19T14:14:11.074" v="1794" actId="26606"/>
          <ac:spMkLst>
            <pc:docMk/>
            <pc:sldMk cId="1926430434" sldId="266"/>
            <ac:spMk id="61" creationId="{A376EFB1-01CF-419F-ABF1-2AF02BBFCBD1}"/>
          </ac:spMkLst>
        </pc:spChg>
        <pc:spChg chg="add del">
          <ac:chgData name="Aniket Maurya" userId="edd97e8180b33ab4" providerId="LiveId" clId="{04B57E46-8234-0F4C-8F42-F571B079FB48}" dt="2020-12-19T14:14:11.074" v="1794" actId="26606"/>
          <ac:spMkLst>
            <pc:docMk/>
            <pc:sldMk cId="1926430434" sldId="266"/>
            <ac:spMk id="62" creationId="{FF9DEA15-78BD-4750-AA18-B9F28A6D5AB8}"/>
          </ac:spMkLst>
        </pc:spChg>
        <pc:spChg chg="add del">
          <ac:chgData name="Aniket Maurya" userId="edd97e8180b33ab4" providerId="LiveId" clId="{04B57E46-8234-0F4C-8F42-F571B079FB48}" dt="2020-12-19T14:14:12.752" v="1796" actId="26606"/>
          <ac:spMkLst>
            <pc:docMk/>
            <pc:sldMk cId="1926430434" sldId="266"/>
            <ac:spMk id="64" creationId="{CD5D3CE8-6534-4899-B698-BB3C6848EC43}"/>
          </ac:spMkLst>
        </pc:spChg>
        <pc:spChg chg="add del">
          <ac:chgData name="Aniket Maurya" userId="edd97e8180b33ab4" providerId="LiveId" clId="{04B57E46-8234-0F4C-8F42-F571B079FB48}" dt="2020-12-19T14:14:24.135" v="1806" actId="26606"/>
          <ac:spMkLst>
            <pc:docMk/>
            <pc:sldMk cId="1926430434" sldId="266"/>
            <ac:spMk id="70" creationId="{7D8E67F2-F753-4E06-8229-4970A6725835}"/>
          </ac:spMkLst>
        </pc:spChg>
        <pc:spChg chg="add del">
          <ac:chgData name="Aniket Maurya" userId="edd97e8180b33ab4" providerId="LiveId" clId="{04B57E46-8234-0F4C-8F42-F571B079FB48}" dt="2020-12-19T14:14:24.135" v="1806" actId="26606"/>
          <ac:spMkLst>
            <pc:docMk/>
            <pc:sldMk cId="1926430434" sldId="266"/>
            <ac:spMk id="72" creationId="{007B8288-68CC-4847-8419-CF535B6B7EEA}"/>
          </ac:spMkLst>
        </pc:spChg>
        <pc:spChg chg="add del">
          <ac:chgData name="Aniket Maurya" userId="edd97e8180b33ab4" providerId="LiveId" clId="{04B57E46-8234-0F4C-8F42-F571B079FB48}" dt="2020-12-19T14:14:24.135" v="1806" actId="26606"/>
          <ac:spMkLst>
            <pc:docMk/>
            <pc:sldMk cId="1926430434" sldId="266"/>
            <ac:spMk id="73" creationId="{32BA8EA8-C1B6-4309-B674-F9F399B96288}"/>
          </ac:spMkLst>
        </pc:spChg>
        <pc:grpChg chg="add del">
          <ac:chgData name="Aniket Maurya" userId="edd97e8180b33ab4" providerId="LiveId" clId="{04B57E46-8234-0F4C-8F42-F571B079FB48}" dt="2020-12-19T13:23:43.053" v="1538" actId="26606"/>
          <ac:grpSpMkLst>
            <pc:docMk/>
            <pc:sldMk cId="1926430434" sldId="266"/>
            <ac:grpSpMk id="12" creationId="{B6BADB90-C74B-40D6-86DC-503F65FCE8DC}"/>
          </ac:grpSpMkLst>
        </pc:grpChg>
        <pc:grpChg chg="add del">
          <ac:chgData name="Aniket Maurya" userId="edd97e8180b33ab4" providerId="LiveId" clId="{04B57E46-8234-0F4C-8F42-F571B079FB48}" dt="2020-12-19T13:25:03.922" v="1595" actId="26606"/>
          <ac:grpSpMkLst>
            <pc:docMk/>
            <pc:sldMk cId="1926430434" sldId="266"/>
            <ac:grpSpMk id="19" creationId="{CB343D17-9934-455E-B326-2F39206BA44A}"/>
          </ac:grpSpMkLst>
        </pc:grpChg>
        <pc:grpChg chg="add del">
          <ac:chgData name="Aniket Maurya" userId="edd97e8180b33ab4" providerId="LiveId" clId="{04B57E46-8234-0F4C-8F42-F571B079FB48}" dt="2020-12-19T13:26:01.781" v="1627" actId="26606"/>
          <ac:grpSpMkLst>
            <pc:docMk/>
            <pc:sldMk cId="1926430434" sldId="266"/>
            <ac:grpSpMk id="29" creationId="{6C313485-7BF2-43EA-9239-5BAA3034392D}"/>
          </ac:grpSpMkLst>
        </pc:grpChg>
        <pc:grpChg chg="add del">
          <ac:chgData name="Aniket Maurya" userId="edd97e8180b33ab4" providerId="LiveId" clId="{04B57E46-8234-0F4C-8F42-F571B079FB48}" dt="2020-12-19T14:14:12.752" v="1796" actId="26606"/>
          <ac:grpSpMkLst>
            <pc:docMk/>
            <pc:sldMk cId="1926430434" sldId="266"/>
            <ac:grpSpMk id="65" creationId="{6C313485-7BF2-43EA-9239-5BAA3034392D}"/>
          </ac:grpSpMkLst>
        </pc:grpChg>
        <pc:picChg chg="add mod ord">
          <ac:chgData name="Aniket Maurya" userId="edd97e8180b33ab4" providerId="LiveId" clId="{04B57E46-8234-0F4C-8F42-F571B079FB48}" dt="2020-12-19T14:14:24.135" v="1806" actId="26606"/>
          <ac:picMkLst>
            <pc:docMk/>
            <pc:sldMk cId="1926430434" sldId="266"/>
            <ac:picMk id="4" creationId="{48D3C47B-455D-8F41-9BEE-C3AA6DE1BE42}"/>
          </ac:picMkLst>
        </pc:picChg>
        <pc:picChg chg="add del">
          <ac:chgData name="Aniket Maurya" userId="edd97e8180b33ab4" providerId="LiveId" clId="{04B57E46-8234-0F4C-8F42-F571B079FB48}" dt="2020-12-19T13:22:31.087" v="1419" actId="26606"/>
          <ac:picMkLst>
            <pc:docMk/>
            <pc:sldMk cId="1926430434" sldId="266"/>
            <ac:picMk id="11" creationId="{4741521E-DC76-41B9-8A47-448CD4F9FA46}"/>
          </ac:picMkLst>
        </pc:picChg>
        <pc:picChg chg="add mod ord">
          <ac:chgData name="Aniket Maurya" userId="edd97e8180b33ab4" providerId="LiveId" clId="{04B57E46-8234-0F4C-8F42-F571B079FB48}" dt="2020-12-19T14:14:24.135" v="1806" actId="26606"/>
          <ac:picMkLst>
            <pc:docMk/>
            <pc:sldMk cId="1926430434" sldId="266"/>
            <ac:picMk id="22" creationId="{80303C1D-153F-F141-B90B-1A2A9D374A9B}"/>
          </ac:picMkLst>
        </pc:picChg>
        <pc:picChg chg="add del">
          <ac:chgData name="Aniket Maurya" userId="edd97e8180b33ab4" providerId="LiveId" clId="{04B57E46-8234-0F4C-8F42-F571B079FB48}" dt="2020-12-19T14:13:58.769" v="1780" actId="26606"/>
          <ac:picMkLst>
            <pc:docMk/>
            <pc:sldMk cId="1926430434" sldId="266"/>
            <ac:picMk id="25" creationId="{2EE1BDFD-564B-44A4-841A-50D6A8E75CB4}"/>
          </ac:picMkLst>
        </pc:picChg>
        <pc:picChg chg="add del">
          <ac:chgData name="Aniket Maurya" userId="edd97e8180b33ab4" providerId="LiveId" clId="{04B57E46-8234-0F4C-8F42-F571B079FB48}" dt="2020-12-19T14:14:05.543" v="1786" actId="26606"/>
          <ac:picMkLst>
            <pc:docMk/>
            <pc:sldMk cId="1926430434" sldId="266"/>
            <ac:picMk id="44" creationId="{24FB90F3-DFB9-42D4-B851-120249962A25}"/>
          </ac:picMkLst>
        </pc:picChg>
        <pc:picChg chg="add del">
          <ac:chgData name="Aniket Maurya" userId="edd97e8180b33ab4" providerId="LiveId" clId="{04B57E46-8234-0F4C-8F42-F571B079FB48}" dt="2020-12-19T14:14:06.939" v="1788" actId="26606"/>
          <ac:picMkLst>
            <pc:docMk/>
            <pc:sldMk cId="1926430434" sldId="266"/>
            <ac:picMk id="49" creationId="{4FDAB746-A9A3-4EC2-8997-5EB71BC96424}"/>
          </ac:picMkLst>
        </pc:picChg>
        <pc:picChg chg="add del">
          <ac:chgData name="Aniket Maurya" userId="edd97e8180b33ab4" providerId="LiveId" clId="{04B57E46-8234-0F4C-8F42-F571B079FB48}" dt="2020-12-19T14:14:24.135" v="1806" actId="26606"/>
          <ac:picMkLst>
            <pc:docMk/>
            <pc:sldMk cId="1926430434" sldId="266"/>
            <ac:picMk id="71" creationId="{2EE1BDFD-564B-44A4-841A-50D6A8E75CB4}"/>
          </ac:picMkLst>
        </pc:picChg>
        <pc:cxnChg chg="add del">
          <ac:chgData name="Aniket Maurya" userId="edd97e8180b33ab4" providerId="LiveId" clId="{04B57E46-8234-0F4C-8F42-F571B079FB48}" dt="2020-12-19T13:26:01.781" v="1627" actId="26606"/>
          <ac:cxnSpMkLst>
            <pc:docMk/>
            <pc:sldMk cId="1926430434" sldId="266"/>
            <ac:cxnSpMk id="36" creationId="{14F95C68-AB6E-4C79-8764-E43667ACD6E6}"/>
          </ac:cxnSpMkLst>
        </pc:cxnChg>
        <pc:cxnChg chg="add del">
          <ac:chgData name="Aniket Maurya" userId="edd97e8180b33ab4" providerId="LiveId" clId="{04B57E46-8234-0F4C-8F42-F571B079FB48}" dt="2020-12-19T14:14:12.752" v="1796" actId="26606"/>
          <ac:cxnSpMkLst>
            <pc:docMk/>
            <pc:sldMk cId="1926430434" sldId="266"/>
            <ac:cxnSpMk id="68" creationId="{14F95C68-AB6E-4C79-8764-E43667ACD6E6}"/>
          </ac:cxnSpMkLst>
        </pc:cxnChg>
      </pc:sldChg>
      <pc:sldChg chg="addSp delSp modSp add mod setBg">
        <pc:chgData name="Aniket Maurya" userId="edd97e8180b33ab4" providerId="LiveId" clId="{04B57E46-8234-0F4C-8F42-F571B079FB48}" dt="2020-12-19T13:29:09.553" v="1666" actId="26606"/>
        <pc:sldMkLst>
          <pc:docMk/>
          <pc:sldMk cId="363612364" sldId="267"/>
        </pc:sldMkLst>
        <pc:spChg chg="add del mod">
          <ac:chgData name="Aniket Maurya" userId="edd97e8180b33ab4" providerId="LiveId" clId="{04B57E46-8234-0F4C-8F42-F571B079FB48}" dt="2020-12-19T13:28:51.771" v="1657" actId="767"/>
          <ac:spMkLst>
            <pc:docMk/>
            <pc:sldMk cId="363612364" sldId="267"/>
            <ac:spMk id="2" creationId="{CDA302AE-4EA3-C649-BE3C-D98C7D93B1D8}"/>
          </ac:spMkLst>
        </pc:spChg>
        <pc:spChg chg="add del">
          <ac:chgData name="Aniket Maurya" userId="edd97e8180b33ab4" providerId="LiveId" clId="{04B57E46-8234-0F4C-8F42-F571B079FB48}" dt="2020-12-19T13:29:09.543" v="1665" actId="26606"/>
          <ac:spMkLst>
            <pc:docMk/>
            <pc:sldMk cId="363612364" sldId="267"/>
            <ac:spMk id="6" creationId="{F3060C83-F051-4F0E-ABAD-AA0DFC48B218}"/>
          </ac:spMkLst>
        </pc:spChg>
        <pc:spChg chg="add del">
          <ac:chgData name="Aniket Maurya" userId="edd97e8180b33ab4" providerId="LiveId" clId="{04B57E46-8234-0F4C-8F42-F571B079FB48}" dt="2020-12-19T13:29:09.543" v="1665" actId="26606"/>
          <ac:spMkLst>
            <pc:docMk/>
            <pc:sldMk cId="363612364" sldId="267"/>
            <ac:spMk id="7" creationId="{83C98ABE-055B-441F-B07E-44F97F083C39}"/>
          </ac:spMkLst>
        </pc:spChg>
        <pc:spChg chg="add del">
          <ac:chgData name="Aniket Maurya" userId="edd97e8180b33ab4" providerId="LiveId" clId="{04B57E46-8234-0F4C-8F42-F571B079FB48}" dt="2020-12-19T13:29:06.739" v="1661" actId="26606"/>
          <ac:spMkLst>
            <pc:docMk/>
            <pc:sldMk cId="363612364" sldId="267"/>
            <ac:spMk id="9" creationId="{32BC26D8-82FB-445E-AA49-62A77D7C1EE0}"/>
          </ac:spMkLst>
        </pc:spChg>
        <pc:spChg chg="add del">
          <ac:chgData name="Aniket Maurya" userId="edd97e8180b33ab4" providerId="LiveId" clId="{04B57E46-8234-0F4C-8F42-F571B079FB48}" dt="2020-12-19T13:29:06.739" v="1661" actId="26606"/>
          <ac:spMkLst>
            <pc:docMk/>
            <pc:sldMk cId="363612364" sldId="267"/>
            <ac:spMk id="11" creationId="{CB44330D-EA18-4254-AA95-EB49948539B8}"/>
          </ac:spMkLst>
        </pc:spChg>
        <pc:spChg chg="add del">
          <ac:chgData name="Aniket Maurya" userId="edd97e8180b33ab4" providerId="LiveId" clId="{04B57E46-8234-0F4C-8F42-F571B079FB48}" dt="2020-12-19T13:29:09.543" v="1665" actId="26606"/>
          <ac:spMkLst>
            <pc:docMk/>
            <pc:sldMk cId="363612364" sldId="267"/>
            <ac:spMk id="13" creationId="{29FDB030-9B49-4CED-8CCD-4D99382388AC}"/>
          </ac:spMkLst>
        </pc:spChg>
        <pc:spChg chg="add del">
          <ac:chgData name="Aniket Maurya" userId="edd97e8180b33ab4" providerId="LiveId" clId="{04B57E46-8234-0F4C-8F42-F571B079FB48}" dt="2020-12-19T13:29:09.543" v="1665" actId="26606"/>
          <ac:spMkLst>
            <pc:docMk/>
            <pc:sldMk cId="363612364" sldId="267"/>
            <ac:spMk id="15" creationId="{3783CA14-24A1-485C-8B30-D6A5D87987AD}"/>
          </ac:spMkLst>
        </pc:spChg>
        <pc:spChg chg="add del">
          <ac:chgData name="Aniket Maurya" userId="edd97e8180b33ab4" providerId="LiveId" clId="{04B57E46-8234-0F4C-8F42-F571B079FB48}" dt="2020-12-19T13:29:09.543" v="1665" actId="26606"/>
          <ac:spMkLst>
            <pc:docMk/>
            <pc:sldMk cId="363612364" sldId="267"/>
            <ac:spMk id="17" creationId="{9A97C86A-04D6-40F7-AE84-31AB43E6A846}"/>
          </ac:spMkLst>
        </pc:spChg>
        <pc:spChg chg="add del">
          <ac:chgData name="Aniket Maurya" userId="edd97e8180b33ab4" providerId="LiveId" clId="{04B57E46-8234-0F4C-8F42-F571B079FB48}" dt="2020-12-19T13:29:09.543" v="1665" actId="26606"/>
          <ac:spMkLst>
            <pc:docMk/>
            <pc:sldMk cId="363612364" sldId="267"/>
            <ac:spMk id="19" creationId="{FF9F2414-84E8-453E-B1F3-389FDE8192D9}"/>
          </ac:spMkLst>
        </pc:spChg>
        <pc:spChg chg="add del">
          <ac:chgData name="Aniket Maurya" userId="edd97e8180b33ab4" providerId="LiveId" clId="{04B57E46-8234-0F4C-8F42-F571B079FB48}" dt="2020-12-19T13:29:09.543" v="1665" actId="26606"/>
          <ac:spMkLst>
            <pc:docMk/>
            <pc:sldMk cId="363612364" sldId="267"/>
            <ac:spMk id="21" creationId="{3ECA69A1-7536-43AC-85EF-C7106179F5ED}"/>
          </ac:spMkLst>
        </pc:spChg>
        <pc:spChg chg="add">
          <ac:chgData name="Aniket Maurya" userId="edd97e8180b33ab4" providerId="LiveId" clId="{04B57E46-8234-0F4C-8F42-F571B079FB48}" dt="2020-12-19T13:29:09.553" v="1666" actId="26606"/>
          <ac:spMkLst>
            <pc:docMk/>
            <pc:sldMk cId="363612364" sldId="267"/>
            <ac:spMk id="23" creationId="{69D184B2-2226-4E31-BCCB-444330767440}"/>
          </ac:spMkLst>
        </pc:spChg>
        <pc:spChg chg="add">
          <ac:chgData name="Aniket Maurya" userId="edd97e8180b33ab4" providerId="LiveId" clId="{04B57E46-8234-0F4C-8F42-F571B079FB48}" dt="2020-12-19T13:29:09.553" v="1666" actId="26606"/>
          <ac:spMkLst>
            <pc:docMk/>
            <pc:sldMk cId="363612364" sldId="267"/>
            <ac:spMk id="24" creationId="{1AC4D4E3-486A-464A-8EC8-D44881097267}"/>
          </ac:spMkLst>
        </pc:spChg>
        <pc:spChg chg="add">
          <ac:chgData name="Aniket Maurya" userId="edd97e8180b33ab4" providerId="LiveId" clId="{04B57E46-8234-0F4C-8F42-F571B079FB48}" dt="2020-12-19T13:29:09.553" v="1666" actId="26606"/>
          <ac:spMkLst>
            <pc:docMk/>
            <pc:sldMk cId="363612364" sldId="267"/>
            <ac:spMk id="25" creationId="{864DE13E-58EB-4475-B79C-0D4FC651239B}"/>
          </ac:spMkLst>
        </pc:spChg>
        <pc:picChg chg="add mod">
          <ac:chgData name="Aniket Maurya" userId="edd97e8180b33ab4" providerId="LiveId" clId="{04B57E46-8234-0F4C-8F42-F571B079FB48}" dt="2020-12-19T13:29:09.553" v="1666" actId="26606"/>
          <ac:picMkLst>
            <pc:docMk/>
            <pc:sldMk cId="363612364" sldId="267"/>
            <ac:picMk id="4" creationId="{31414CC2-2020-BB47-972B-9D59FD52AFBE}"/>
          </ac:picMkLst>
        </pc:picChg>
      </pc:sldChg>
      <pc:sldChg chg="addSp delSp modSp add mod setBg">
        <pc:chgData name="Aniket Maurya" userId="edd97e8180b33ab4" providerId="LiveId" clId="{04B57E46-8234-0F4C-8F42-F571B079FB48}" dt="2020-12-19T14:16:16.368" v="1826" actId="26606"/>
        <pc:sldMkLst>
          <pc:docMk/>
          <pc:sldMk cId="1997081039" sldId="268"/>
        </pc:sldMkLst>
        <pc:spChg chg="add mod">
          <ac:chgData name="Aniket Maurya" userId="edd97e8180b33ab4" providerId="LiveId" clId="{04B57E46-8234-0F4C-8F42-F571B079FB48}" dt="2020-12-19T14:16:16.368" v="1826" actId="26606"/>
          <ac:spMkLst>
            <pc:docMk/>
            <pc:sldMk cId="1997081039" sldId="268"/>
            <ac:spMk id="3" creationId="{7AE88800-3ACB-DD40-BA24-2A34F1FCF2BD}"/>
          </ac:spMkLst>
        </pc:spChg>
        <pc:spChg chg="add del">
          <ac:chgData name="Aniket Maurya" userId="edd97e8180b33ab4" providerId="LiveId" clId="{04B57E46-8234-0F4C-8F42-F571B079FB48}" dt="2020-12-19T14:16:12.150" v="1819" actId="26606"/>
          <ac:spMkLst>
            <pc:docMk/>
            <pc:sldMk cId="1997081039" sldId="268"/>
            <ac:spMk id="8" creationId="{71FC7D98-7B8B-402A-90FC-F027482F2142}"/>
          </ac:spMkLst>
        </pc:spChg>
        <pc:spChg chg="add del">
          <ac:chgData name="Aniket Maurya" userId="edd97e8180b33ab4" providerId="LiveId" clId="{04B57E46-8234-0F4C-8F42-F571B079FB48}" dt="2020-12-19T14:16:12.150" v="1819" actId="26606"/>
          <ac:spMkLst>
            <pc:docMk/>
            <pc:sldMk cId="1997081039" sldId="268"/>
            <ac:spMk id="10" creationId="{AD7356EA-285B-4E5D-8FEC-104659A4FD2C}"/>
          </ac:spMkLst>
        </pc:spChg>
        <pc:spChg chg="add del">
          <ac:chgData name="Aniket Maurya" userId="edd97e8180b33ab4" providerId="LiveId" clId="{04B57E46-8234-0F4C-8F42-F571B079FB48}" dt="2020-12-19T14:16:13.078" v="1821" actId="26606"/>
          <ac:spMkLst>
            <pc:docMk/>
            <pc:sldMk cId="1997081039" sldId="268"/>
            <ac:spMk id="12" creationId="{283A93BD-A469-4D4C-8A1F-5668AE9758E9}"/>
          </ac:spMkLst>
        </pc:spChg>
        <pc:spChg chg="add del">
          <ac:chgData name="Aniket Maurya" userId="edd97e8180b33ab4" providerId="LiveId" clId="{04B57E46-8234-0F4C-8F42-F571B079FB48}" dt="2020-12-19T14:16:15.040" v="1823" actId="26606"/>
          <ac:spMkLst>
            <pc:docMk/>
            <pc:sldMk cId="1997081039" sldId="268"/>
            <ac:spMk id="14" creationId="{854DEE1C-7FD6-4FA0-A96A-BDF952F199AB}"/>
          </ac:spMkLst>
        </pc:spChg>
        <pc:spChg chg="add del">
          <ac:chgData name="Aniket Maurya" userId="edd97e8180b33ab4" providerId="LiveId" clId="{04B57E46-8234-0F4C-8F42-F571B079FB48}" dt="2020-12-19T14:16:16.348" v="1825" actId="26606"/>
          <ac:spMkLst>
            <pc:docMk/>
            <pc:sldMk cId="1997081039" sldId="268"/>
            <ac:spMk id="16" creationId="{71FC7D98-7B8B-402A-90FC-F027482F2142}"/>
          </ac:spMkLst>
        </pc:spChg>
        <pc:spChg chg="add del">
          <ac:chgData name="Aniket Maurya" userId="edd97e8180b33ab4" providerId="LiveId" clId="{04B57E46-8234-0F4C-8F42-F571B079FB48}" dt="2020-12-19T14:16:16.348" v="1825" actId="26606"/>
          <ac:spMkLst>
            <pc:docMk/>
            <pc:sldMk cId="1997081039" sldId="268"/>
            <ac:spMk id="17" creationId="{AD7356EA-285B-4E5D-8FEC-104659A4FD2C}"/>
          </ac:spMkLst>
        </pc:spChg>
        <pc:spChg chg="add">
          <ac:chgData name="Aniket Maurya" userId="edd97e8180b33ab4" providerId="LiveId" clId="{04B57E46-8234-0F4C-8F42-F571B079FB48}" dt="2020-12-19T14:16:16.368" v="1826" actId="26606"/>
          <ac:spMkLst>
            <pc:docMk/>
            <pc:sldMk cId="1997081039" sldId="268"/>
            <ac:spMk id="19" creationId="{870A1295-61BC-4214-AA3E-D396673024D0}"/>
          </ac:spMkLst>
        </pc:spChg>
        <pc:grpChg chg="add">
          <ac:chgData name="Aniket Maurya" userId="edd97e8180b33ab4" providerId="LiveId" clId="{04B57E46-8234-0F4C-8F42-F571B079FB48}" dt="2020-12-19T14:16:16.368" v="1826" actId="26606"/>
          <ac:grpSpMkLst>
            <pc:docMk/>
            <pc:sldMk cId="1997081039" sldId="268"/>
            <ac:grpSpMk id="20" creationId="{0B139475-2B26-4CA9-9413-DE741E49F7BB}"/>
          </ac:grpSpMkLst>
        </pc:grpChg>
        <pc:picChg chg="add mod ord">
          <ac:chgData name="Aniket Maurya" userId="edd97e8180b33ab4" providerId="LiveId" clId="{04B57E46-8234-0F4C-8F42-F571B079FB48}" dt="2020-12-19T14:16:16.368" v="1826" actId="26606"/>
          <ac:picMkLst>
            <pc:docMk/>
            <pc:sldMk cId="1997081039" sldId="268"/>
            <ac:picMk id="2" creationId="{6158584B-0CAC-804A-BE0F-1E19F317442F}"/>
          </ac:picMkLst>
        </pc:picChg>
      </pc:sldChg>
      <pc:sldMasterChg chg="modSldLayout">
        <pc:chgData name="Aniket Maurya" userId="edd97e8180b33ab4" providerId="LiveId" clId="{04B57E46-8234-0F4C-8F42-F571B079FB48}" dt="2020-12-19T11:05:45.240" v="462"/>
        <pc:sldMasterMkLst>
          <pc:docMk/>
          <pc:sldMasterMk cId="2126567703" sldId="2147483650"/>
        </pc:sldMasterMkLst>
        <pc:sldLayoutChg chg="delSp">
          <pc:chgData name="Aniket Maurya" userId="edd97e8180b33ab4" providerId="LiveId" clId="{04B57E46-8234-0F4C-8F42-F571B079FB48}" dt="2020-12-19T11:05:45.240" v="462"/>
          <pc:sldLayoutMkLst>
            <pc:docMk/>
            <pc:sldMasterMk cId="2126567703" sldId="2147483650"/>
            <pc:sldLayoutMk cId="1686897518" sldId="2147483662"/>
          </pc:sldLayoutMkLst>
          <pc:picChg chg="del">
            <ac:chgData name="Aniket Maurya" userId="edd97e8180b33ab4" providerId="LiveId" clId="{04B57E46-8234-0F4C-8F42-F571B079FB48}" dt="2020-12-19T11:05:45.240" v="462"/>
            <ac:picMkLst>
              <pc:docMk/>
              <pc:sldMasterMk cId="2126567703" sldId="2147483650"/>
              <pc:sldLayoutMk cId="1686897518" sldId="2147483662"/>
              <ac:picMk id="7" creationId="{00000000-0000-0000-0000-000000000000}"/>
            </ac:picMkLst>
          </pc:picChg>
        </pc:sldLayoutChg>
      </pc:sldMasterChg>
      <pc:sldMasterChg chg="modSldLayout">
        <pc:chgData name="Aniket Maurya" userId="edd97e8180b33ab4" providerId="LiveId" clId="{04B57E46-8234-0F4C-8F42-F571B079FB48}" dt="2020-12-19T08:33:28.158" v="45"/>
        <pc:sldMasterMkLst>
          <pc:docMk/>
          <pc:sldMasterMk cId="3661828809" sldId="2147483650"/>
        </pc:sldMasterMkLst>
        <pc:sldLayoutChg chg="addSp delSp">
          <pc:chgData name="Aniket Maurya" userId="edd97e8180b33ab4" providerId="LiveId" clId="{04B57E46-8234-0F4C-8F42-F571B079FB48}" dt="2020-12-19T08:33:28.158" v="45"/>
          <pc:sldLayoutMkLst>
            <pc:docMk/>
            <pc:sldMasterMk cId="3661828809" sldId="2147483650"/>
            <pc:sldLayoutMk cId="1580503137" sldId="2147483662"/>
          </pc:sldLayoutMkLst>
          <pc:picChg chg="add del">
            <ac:chgData name="Aniket Maurya" userId="edd97e8180b33ab4" providerId="LiveId" clId="{04B57E46-8234-0F4C-8F42-F571B079FB48}" dt="2020-12-19T08:33:28.158" v="45"/>
            <ac:picMkLst>
              <pc:docMk/>
              <pc:sldMasterMk cId="3661828809" sldId="2147483650"/>
              <pc:sldLayoutMk cId="1580503137" sldId="2147483662"/>
              <ac:picMk id="7" creationId="{00000000-0000-0000-0000-000000000000}"/>
            </ac:picMkLst>
          </pc:picChg>
        </pc:sldLayoutChg>
      </pc:sldMasterChg>
    </pc:docChg>
  </pc:docChgLst>
  <pc:docChgLst>
    <pc:chgData name="Aniket Maurya" userId="edd97e8180b33ab4" providerId="LiveId" clId="{91C2041F-F934-F446-80A2-71DAA1EE91D7}"/>
    <pc:docChg chg="addSld modSld">
      <pc:chgData name="Aniket Maurya" userId="edd97e8180b33ab4" providerId="LiveId" clId="{91C2041F-F934-F446-80A2-71DAA1EE91D7}" dt="2020-12-19T09:29:09.891" v="672" actId="20577"/>
      <pc:docMkLst>
        <pc:docMk/>
      </pc:docMkLst>
      <pc:sldChg chg="modSp">
        <pc:chgData name="Aniket Maurya" userId="edd97e8180b33ab4" providerId="LiveId" clId="{91C2041F-F934-F446-80A2-71DAA1EE91D7}" dt="2020-12-19T09:09:52.238" v="88" actId="20577"/>
        <pc:sldMkLst>
          <pc:docMk/>
          <pc:sldMk cId="3043574592" sldId="262"/>
        </pc:sldMkLst>
        <pc:spChg chg="mod">
          <ac:chgData name="Aniket Maurya" userId="edd97e8180b33ab4" providerId="LiveId" clId="{91C2041F-F934-F446-80A2-71DAA1EE91D7}" dt="2020-12-19T09:09:52.238" v="88" actId="20577"/>
          <ac:spMkLst>
            <pc:docMk/>
            <pc:sldMk cId="3043574592" sldId="262"/>
            <ac:spMk id="19" creationId="{00000000-0000-0000-0000-000000000000}"/>
          </ac:spMkLst>
        </pc:spChg>
      </pc:sldChg>
      <pc:sldChg chg="addSp modSp new">
        <pc:chgData name="Aniket Maurya" userId="edd97e8180b33ab4" providerId="LiveId" clId="{91C2041F-F934-F446-80A2-71DAA1EE91D7}" dt="2020-12-19T09:29:09.891" v="672" actId="20577"/>
        <pc:sldMkLst>
          <pc:docMk/>
          <pc:sldMk cId="1795632919" sldId="263"/>
        </pc:sldMkLst>
        <pc:spChg chg="add mod">
          <ac:chgData name="Aniket Maurya" userId="edd97e8180b33ab4" providerId="LiveId" clId="{91C2041F-F934-F446-80A2-71DAA1EE91D7}" dt="2020-12-19T09:25:50.790" v="110" actId="1076"/>
          <ac:spMkLst>
            <pc:docMk/>
            <pc:sldMk cId="1795632919" sldId="263"/>
            <ac:spMk id="2" creationId="{753521EF-1C76-7F4A-A877-07AE43DA60E0}"/>
          </ac:spMkLst>
        </pc:spChg>
        <pc:spChg chg="add mod">
          <ac:chgData name="Aniket Maurya" userId="edd97e8180b33ab4" providerId="LiveId" clId="{91C2041F-F934-F446-80A2-71DAA1EE91D7}" dt="2020-12-19T09:29:09.891" v="672" actId="20577"/>
          <ac:spMkLst>
            <pc:docMk/>
            <pc:sldMk cId="1795632919" sldId="263"/>
            <ac:spMk id="3" creationId="{CCBD7572-C470-7F45-B76C-2FE83815B43C}"/>
          </ac:spMkLst>
        </pc:spChg>
      </pc:sldChg>
    </pc:docChg>
  </pc:docChgLst>
</pc:chgInfo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6C7383-1465-4F41-9499-5F23BF5A2CD4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0173433C-0C89-45DE-A45F-4DD64D25284B}">
      <dgm:prSet/>
      <dgm:spPr/>
      <dgm:t>
        <a:bodyPr/>
        <a:lstStyle/>
        <a:p>
          <a:r>
            <a:rPr lang="en-US"/>
            <a:t>Create a CNN</a:t>
          </a:r>
        </a:p>
      </dgm:t>
    </dgm:pt>
    <dgm:pt modelId="{665A9196-8A54-4899-87B4-AA12D339AA3B}" type="parTrans" cxnId="{9D5046F6-F0B8-475B-8D1D-9C5C08F8F793}">
      <dgm:prSet/>
      <dgm:spPr/>
      <dgm:t>
        <a:bodyPr/>
        <a:lstStyle/>
        <a:p>
          <a:endParaRPr lang="en-US"/>
        </a:p>
      </dgm:t>
    </dgm:pt>
    <dgm:pt modelId="{ABE4E22D-1103-4992-8E66-0AFF90B4FAFC}" type="sibTrans" cxnId="{9D5046F6-F0B8-475B-8D1D-9C5C08F8F793}">
      <dgm:prSet/>
      <dgm:spPr/>
      <dgm:t>
        <a:bodyPr/>
        <a:lstStyle/>
        <a:p>
          <a:endParaRPr lang="en-US"/>
        </a:p>
      </dgm:t>
    </dgm:pt>
    <dgm:pt modelId="{232FEC7E-BE1E-4672-B9FE-1A565549DE94}">
      <dgm:prSet/>
      <dgm:spPr/>
      <dgm:t>
        <a:bodyPr/>
        <a:lstStyle/>
        <a:p>
          <a:r>
            <a:rPr lang="en-US"/>
            <a:t>Load your dataset</a:t>
          </a:r>
        </a:p>
      </dgm:t>
    </dgm:pt>
    <dgm:pt modelId="{B370496F-2092-4695-AB5C-BC1A6ED3F3AC}" type="parTrans" cxnId="{706A08DB-B493-47B5-870F-DD96CC9ED6A3}">
      <dgm:prSet/>
      <dgm:spPr/>
      <dgm:t>
        <a:bodyPr/>
        <a:lstStyle/>
        <a:p>
          <a:endParaRPr lang="en-US"/>
        </a:p>
      </dgm:t>
    </dgm:pt>
    <dgm:pt modelId="{0B1FD0A8-5FEB-4551-9123-271C469FA14F}" type="sibTrans" cxnId="{706A08DB-B493-47B5-870F-DD96CC9ED6A3}">
      <dgm:prSet/>
      <dgm:spPr/>
      <dgm:t>
        <a:bodyPr/>
        <a:lstStyle/>
        <a:p>
          <a:endParaRPr lang="en-US"/>
        </a:p>
      </dgm:t>
    </dgm:pt>
    <dgm:pt modelId="{5937C6A9-8E09-4626-8234-391789AE863F}">
      <dgm:prSet/>
      <dgm:spPr/>
      <dgm:t>
        <a:bodyPr/>
        <a:lstStyle/>
        <a:p>
          <a:r>
            <a:rPr lang="en-US"/>
            <a:t>Preprocess the images</a:t>
          </a:r>
        </a:p>
      </dgm:t>
    </dgm:pt>
    <dgm:pt modelId="{3D71C99B-3ECD-4130-AA2F-AA8FA0D5689F}" type="parTrans" cxnId="{9597396B-758F-4F50-90B8-8535A0486AC3}">
      <dgm:prSet/>
      <dgm:spPr/>
      <dgm:t>
        <a:bodyPr/>
        <a:lstStyle/>
        <a:p>
          <a:endParaRPr lang="en-US"/>
        </a:p>
      </dgm:t>
    </dgm:pt>
    <dgm:pt modelId="{C9470939-C3D9-42F1-8EBC-ECB24829328A}" type="sibTrans" cxnId="{9597396B-758F-4F50-90B8-8535A0486AC3}">
      <dgm:prSet/>
      <dgm:spPr/>
      <dgm:t>
        <a:bodyPr/>
        <a:lstStyle/>
        <a:p>
          <a:endParaRPr lang="en-US"/>
        </a:p>
      </dgm:t>
    </dgm:pt>
    <dgm:pt modelId="{04CCCD40-4AA1-4D0A-AF24-9680C1C9BD49}">
      <dgm:prSet/>
      <dgm:spPr/>
      <dgm:t>
        <a:bodyPr/>
        <a:lstStyle/>
        <a:p>
          <a:r>
            <a:rPr lang="en-US"/>
            <a:t>Apply transformations</a:t>
          </a:r>
        </a:p>
      </dgm:t>
    </dgm:pt>
    <dgm:pt modelId="{F631A7C6-5E7D-4718-81F7-90448B3B6768}" type="parTrans" cxnId="{7E307BD0-59BD-403A-B280-471DE83A4673}">
      <dgm:prSet/>
      <dgm:spPr/>
      <dgm:t>
        <a:bodyPr/>
        <a:lstStyle/>
        <a:p>
          <a:endParaRPr lang="en-US"/>
        </a:p>
      </dgm:t>
    </dgm:pt>
    <dgm:pt modelId="{38561165-903F-4FF3-A4F4-95ACE7A0B7FF}" type="sibTrans" cxnId="{7E307BD0-59BD-403A-B280-471DE83A4673}">
      <dgm:prSet/>
      <dgm:spPr/>
      <dgm:t>
        <a:bodyPr/>
        <a:lstStyle/>
        <a:p>
          <a:endParaRPr lang="en-US"/>
        </a:p>
      </dgm:t>
    </dgm:pt>
    <dgm:pt modelId="{1C3D4CD7-B46C-477E-9690-3D6ACA979E9D}">
      <dgm:prSet/>
      <dgm:spPr/>
      <dgm:t>
        <a:bodyPr/>
        <a:lstStyle/>
        <a:p>
          <a:r>
            <a:rPr lang="en-US"/>
            <a:t>Batch it</a:t>
          </a:r>
        </a:p>
      </dgm:t>
    </dgm:pt>
    <dgm:pt modelId="{8D4F5A48-A824-438A-88BA-3C58C3709BA1}" type="parTrans" cxnId="{CCD94B9E-13B8-47A9-8039-9F022C77EA08}">
      <dgm:prSet/>
      <dgm:spPr/>
      <dgm:t>
        <a:bodyPr/>
        <a:lstStyle/>
        <a:p>
          <a:endParaRPr lang="en-US"/>
        </a:p>
      </dgm:t>
    </dgm:pt>
    <dgm:pt modelId="{2444CB61-D8A4-4F3B-8577-8FF36A12A8D0}" type="sibTrans" cxnId="{CCD94B9E-13B8-47A9-8039-9F022C77EA08}">
      <dgm:prSet/>
      <dgm:spPr/>
      <dgm:t>
        <a:bodyPr/>
        <a:lstStyle/>
        <a:p>
          <a:endParaRPr lang="en-US"/>
        </a:p>
      </dgm:t>
    </dgm:pt>
    <dgm:pt modelId="{8CE0CDA9-E47D-4F92-AB83-7DD26B4956FA}">
      <dgm:prSet/>
      <dgm:spPr/>
      <dgm:t>
        <a:bodyPr/>
        <a:lstStyle/>
        <a:p>
          <a:r>
            <a:rPr lang="en-US"/>
            <a:t>Train</a:t>
          </a:r>
        </a:p>
      </dgm:t>
    </dgm:pt>
    <dgm:pt modelId="{D8BAC9A8-3A23-40B7-A74E-31B0AF851E07}" type="parTrans" cxnId="{EBE4CE3D-E26D-460F-B5AB-670542BE5BCC}">
      <dgm:prSet/>
      <dgm:spPr/>
      <dgm:t>
        <a:bodyPr/>
        <a:lstStyle/>
        <a:p>
          <a:endParaRPr lang="en-US"/>
        </a:p>
      </dgm:t>
    </dgm:pt>
    <dgm:pt modelId="{3DB631DA-D850-4EDD-842F-CF4DA2A5002B}" type="sibTrans" cxnId="{EBE4CE3D-E26D-460F-B5AB-670542BE5BCC}">
      <dgm:prSet/>
      <dgm:spPr/>
      <dgm:t>
        <a:bodyPr/>
        <a:lstStyle/>
        <a:p>
          <a:endParaRPr lang="en-US"/>
        </a:p>
      </dgm:t>
    </dgm:pt>
    <dgm:pt modelId="{EFC1A0B7-7503-4F17-B420-04F08F9B7678}">
      <dgm:prSet/>
      <dgm:spPr/>
      <dgm:t>
        <a:bodyPr/>
        <a:lstStyle/>
        <a:p>
          <a:r>
            <a:rPr lang="en-US"/>
            <a:t>Evaluate</a:t>
          </a:r>
        </a:p>
      </dgm:t>
    </dgm:pt>
    <dgm:pt modelId="{DF99E1BF-09D1-4BBD-8EE6-2E6FBACB1C97}" type="parTrans" cxnId="{8FB56342-ADFB-4A34-985F-AC9786104DCF}">
      <dgm:prSet/>
      <dgm:spPr/>
      <dgm:t>
        <a:bodyPr/>
        <a:lstStyle/>
        <a:p>
          <a:endParaRPr lang="en-US"/>
        </a:p>
      </dgm:t>
    </dgm:pt>
    <dgm:pt modelId="{4766A2D5-5829-4BD7-B635-182A7E89CDEE}" type="sibTrans" cxnId="{8FB56342-ADFB-4A34-985F-AC9786104DCF}">
      <dgm:prSet/>
      <dgm:spPr/>
      <dgm:t>
        <a:bodyPr/>
        <a:lstStyle/>
        <a:p>
          <a:endParaRPr lang="en-US"/>
        </a:p>
      </dgm:t>
    </dgm:pt>
    <dgm:pt modelId="{A3D6F72C-F347-344C-828C-76013A71B48E}" type="pres">
      <dgm:prSet presAssocID="{466C7383-1465-4F41-9499-5F23BF5A2CD4}" presName="Name0" presStyleCnt="0">
        <dgm:presLayoutVars>
          <dgm:dir/>
          <dgm:resizeHandles val="exact"/>
        </dgm:presLayoutVars>
      </dgm:prSet>
      <dgm:spPr/>
    </dgm:pt>
    <dgm:pt modelId="{111F5BB7-AFE2-9D4F-89FA-062B2F7D74E4}" type="pres">
      <dgm:prSet presAssocID="{0173433C-0C89-45DE-A45F-4DD64D25284B}" presName="node" presStyleLbl="node1" presStyleIdx="0" presStyleCnt="7">
        <dgm:presLayoutVars>
          <dgm:bulletEnabled val="1"/>
        </dgm:presLayoutVars>
      </dgm:prSet>
      <dgm:spPr/>
    </dgm:pt>
    <dgm:pt modelId="{7DF5CCE9-6746-AF47-9A35-C2622743EB67}" type="pres">
      <dgm:prSet presAssocID="{ABE4E22D-1103-4992-8E66-0AFF90B4FAFC}" presName="sibTrans" presStyleLbl="sibTrans1D1" presStyleIdx="0" presStyleCnt="6"/>
      <dgm:spPr/>
    </dgm:pt>
    <dgm:pt modelId="{54B8B0EF-560B-9744-AAFE-2DE2E9F3FE13}" type="pres">
      <dgm:prSet presAssocID="{ABE4E22D-1103-4992-8E66-0AFF90B4FAFC}" presName="connectorText" presStyleLbl="sibTrans1D1" presStyleIdx="0" presStyleCnt="6"/>
      <dgm:spPr/>
    </dgm:pt>
    <dgm:pt modelId="{9AC51209-71A5-6E4C-A0E6-34CC0DE9B8EC}" type="pres">
      <dgm:prSet presAssocID="{232FEC7E-BE1E-4672-B9FE-1A565549DE94}" presName="node" presStyleLbl="node1" presStyleIdx="1" presStyleCnt="7">
        <dgm:presLayoutVars>
          <dgm:bulletEnabled val="1"/>
        </dgm:presLayoutVars>
      </dgm:prSet>
      <dgm:spPr/>
    </dgm:pt>
    <dgm:pt modelId="{898E2847-DD07-6A45-B69E-9C1234E51EF8}" type="pres">
      <dgm:prSet presAssocID="{0B1FD0A8-5FEB-4551-9123-271C469FA14F}" presName="sibTrans" presStyleLbl="sibTrans1D1" presStyleIdx="1" presStyleCnt="6"/>
      <dgm:spPr/>
    </dgm:pt>
    <dgm:pt modelId="{1CA34E46-905F-6D4B-817C-83C438AD9FB3}" type="pres">
      <dgm:prSet presAssocID="{0B1FD0A8-5FEB-4551-9123-271C469FA14F}" presName="connectorText" presStyleLbl="sibTrans1D1" presStyleIdx="1" presStyleCnt="6"/>
      <dgm:spPr/>
    </dgm:pt>
    <dgm:pt modelId="{B545C3CE-710C-FD4E-977E-5A12FA28D09D}" type="pres">
      <dgm:prSet presAssocID="{5937C6A9-8E09-4626-8234-391789AE863F}" presName="node" presStyleLbl="node1" presStyleIdx="2" presStyleCnt="7">
        <dgm:presLayoutVars>
          <dgm:bulletEnabled val="1"/>
        </dgm:presLayoutVars>
      </dgm:prSet>
      <dgm:spPr/>
    </dgm:pt>
    <dgm:pt modelId="{57F2A3A0-BDC0-2F42-BD2B-637BE354CBB4}" type="pres">
      <dgm:prSet presAssocID="{C9470939-C3D9-42F1-8EBC-ECB24829328A}" presName="sibTrans" presStyleLbl="sibTrans1D1" presStyleIdx="2" presStyleCnt="6"/>
      <dgm:spPr/>
    </dgm:pt>
    <dgm:pt modelId="{BB4436C5-DE14-EF44-9016-E015070B5E2C}" type="pres">
      <dgm:prSet presAssocID="{C9470939-C3D9-42F1-8EBC-ECB24829328A}" presName="connectorText" presStyleLbl="sibTrans1D1" presStyleIdx="2" presStyleCnt="6"/>
      <dgm:spPr/>
    </dgm:pt>
    <dgm:pt modelId="{FCD8C52A-1E04-2E4C-B52F-91D7DC8ABBBE}" type="pres">
      <dgm:prSet presAssocID="{04CCCD40-4AA1-4D0A-AF24-9680C1C9BD49}" presName="node" presStyleLbl="node1" presStyleIdx="3" presStyleCnt="7">
        <dgm:presLayoutVars>
          <dgm:bulletEnabled val="1"/>
        </dgm:presLayoutVars>
      </dgm:prSet>
      <dgm:spPr/>
    </dgm:pt>
    <dgm:pt modelId="{F3930526-891A-3E42-A28A-70C33114938C}" type="pres">
      <dgm:prSet presAssocID="{38561165-903F-4FF3-A4F4-95ACE7A0B7FF}" presName="sibTrans" presStyleLbl="sibTrans1D1" presStyleIdx="3" presStyleCnt="6"/>
      <dgm:spPr/>
    </dgm:pt>
    <dgm:pt modelId="{B5D2A36E-21C2-B048-83A4-2737C7EDFA0E}" type="pres">
      <dgm:prSet presAssocID="{38561165-903F-4FF3-A4F4-95ACE7A0B7FF}" presName="connectorText" presStyleLbl="sibTrans1D1" presStyleIdx="3" presStyleCnt="6"/>
      <dgm:spPr/>
    </dgm:pt>
    <dgm:pt modelId="{2321AEE2-8B83-154F-9B6C-755B388DE82E}" type="pres">
      <dgm:prSet presAssocID="{1C3D4CD7-B46C-477E-9690-3D6ACA979E9D}" presName="node" presStyleLbl="node1" presStyleIdx="4" presStyleCnt="7">
        <dgm:presLayoutVars>
          <dgm:bulletEnabled val="1"/>
        </dgm:presLayoutVars>
      </dgm:prSet>
      <dgm:spPr/>
    </dgm:pt>
    <dgm:pt modelId="{DD591285-C057-7F47-B615-4D3D11C59674}" type="pres">
      <dgm:prSet presAssocID="{2444CB61-D8A4-4F3B-8577-8FF36A12A8D0}" presName="sibTrans" presStyleLbl="sibTrans1D1" presStyleIdx="4" presStyleCnt="6"/>
      <dgm:spPr/>
    </dgm:pt>
    <dgm:pt modelId="{0493F95A-1F01-9F4F-8A4B-8358593015C8}" type="pres">
      <dgm:prSet presAssocID="{2444CB61-D8A4-4F3B-8577-8FF36A12A8D0}" presName="connectorText" presStyleLbl="sibTrans1D1" presStyleIdx="4" presStyleCnt="6"/>
      <dgm:spPr/>
    </dgm:pt>
    <dgm:pt modelId="{05974354-3312-4841-A38E-450D0279C77F}" type="pres">
      <dgm:prSet presAssocID="{8CE0CDA9-E47D-4F92-AB83-7DD26B4956FA}" presName="node" presStyleLbl="node1" presStyleIdx="5" presStyleCnt="7">
        <dgm:presLayoutVars>
          <dgm:bulletEnabled val="1"/>
        </dgm:presLayoutVars>
      </dgm:prSet>
      <dgm:spPr/>
    </dgm:pt>
    <dgm:pt modelId="{00781F37-D31B-6848-ADE4-AF76393209B3}" type="pres">
      <dgm:prSet presAssocID="{3DB631DA-D850-4EDD-842F-CF4DA2A5002B}" presName="sibTrans" presStyleLbl="sibTrans1D1" presStyleIdx="5" presStyleCnt="6"/>
      <dgm:spPr/>
    </dgm:pt>
    <dgm:pt modelId="{2B3FCE66-8F01-9546-A295-35F397B5B9E2}" type="pres">
      <dgm:prSet presAssocID="{3DB631DA-D850-4EDD-842F-CF4DA2A5002B}" presName="connectorText" presStyleLbl="sibTrans1D1" presStyleIdx="5" presStyleCnt="6"/>
      <dgm:spPr/>
    </dgm:pt>
    <dgm:pt modelId="{667BDE48-7781-BD4F-B12C-6268112F41B5}" type="pres">
      <dgm:prSet presAssocID="{EFC1A0B7-7503-4F17-B420-04F08F9B7678}" presName="node" presStyleLbl="node1" presStyleIdx="6" presStyleCnt="7">
        <dgm:presLayoutVars>
          <dgm:bulletEnabled val="1"/>
        </dgm:presLayoutVars>
      </dgm:prSet>
      <dgm:spPr/>
    </dgm:pt>
  </dgm:ptLst>
  <dgm:cxnLst>
    <dgm:cxn modelId="{E3155C05-C002-AB4C-AA93-71C2127F6F6F}" type="presOf" srcId="{C9470939-C3D9-42F1-8EBC-ECB24829328A}" destId="{57F2A3A0-BDC0-2F42-BD2B-637BE354CBB4}" srcOrd="0" destOrd="0" presId="urn:microsoft.com/office/officeart/2016/7/layout/RepeatingBendingProcessNew"/>
    <dgm:cxn modelId="{D0D39211-F70B-BD41-8B32-CE260745002C}" type="presOf" srcId="{0B1FD0A8-5FEB-4551-9123-271C469FA14F}" destId="{1CA34E46-905F-6D4B-817C-83C438AD9FB3}" srcOrd="1" destOrd="0" presId="urn:microsoft.com/office/officeart/2016/7/layout/RepeatingBendingProcessNew"/>
    <dgm:cxn modelId="{5161CB1B-5920-D547-8BBF-8070A6E5AF06}" type="presOf" srcId="{5937C6A9-8E09-4626-8234-391789AE863F}" destId="{B545C3CE-710C-FD4E-977E-5A12FA28D09D}" srcOrd="0" destOrd="0" presId="urn:microsoft.com/office/officeart/2016/7/layout/RepeatingBendingProcessNew"/>
    <dgm:cxn modelId="{5D855922-CF78-104D-9723-518071AE1D64}" type="presOf" srcId="{0B1FD0A8-5FEB-4551-9123-271C469FA14F}" destId="{898E2847-DD07-6A45-B69E-9C1234E51EF8}" srcOrd="0" destOrd="0" presId="urn:microsoft.com/office/officeart/2016/7/layout/RepeatingBendingProcessNew"/>
    <dgm:cxn modelId="{E23BA225-0C01-7E40-86DB-4878CFF177C8}" type="presOf" srcId="{38561165-903F-4FF3-A4F4-95ACE7A0B7FF}" destId="{B5D2A36E-21C2-B048-83A4-2737C7EDFA0E}" srcOrd="1" destOrd="0" presId="urn:microsoft.com/office/officeart/2016/7/layout/RepeatingBendingProcessNew"/>
    <dgm:cxn modelId="{F46CB830-43CB-4347-8D97-FA1D8D2B0FB7}" type="presOf" srcId="{04CCCD40-4AA1-4D0A-AF24-9680C1C9BD49}" destId="{FCD8C52A-1E04-2E4C-B52F-91D7DC8ABBBE}" srcOrd="0" destOrd="0" presId="urn:microsoft.com/office/officeart/2016/7/layout/RepeatingBendingProcessNew"/>
    <dgm:cxn modelId="{EBE4CE3D-E26D-460F-B5AB-670542BE5BCC}" srcId="{466C7383-1465-4F41-9499-5F23BF5A2CD4}" destId="{8CE0CDA9-E47D-4F92-AB83-7DD26B4956FA}" srcOrd="5" destOrd="0" parTransId="{D8BAC9A8-3A23-40B7-A74E-31B0AF851E07}" sibTransId="{3DB631DA-D850-4EDD-842F-CF4DA2A5002B}"/>
    <dgm:cxn modelId="{8FB56342-ADFB-4A34-985F-AC9786104DCF}" srcId="{466C7383-1465-4F41-9499-5F23BF5A2CD4}" destId="{EFC1A0B7-7503-4F17-B420-04F08F9B7678}" srcOrd="6" destOrd="0" parTransId="{DF99E1BF-09D1-4BBD-8EE6-2E6FBACB1C97}" sibTransId="{4766A2D5-5829-4BD7-B635-182A7E89CDEE}"/>
    <dgm:cxn modelId="{7B2A8F4B-C4E0-9049-B6CE-AA46DA47A312}" type="presOf" srcId="{232FEC7E-BE1E-4672-B9FE-1A565549DE94}" destId="{9AC51209-71A5-6E4C-A0E6-34CC0DE9B8EC}" srcOrd="0" destOrd="0" presId="urn:microsoft.com/office/officeart/2016/7/layout/RepeatingBendingProcessNew"/>
    <dgm:cxn modelId="{5E15F751-B6A3-8549-9D5C-B43C4AD8B515}" type="presOf" srcId="{1C3D4CD7-B46C-477E-9690-3D6ACA979E9D}" destId="{2321AEE2-8B83-154F-9B6C-755B388DE82E}" srcOrd="0" destOrd="0" presId="urn:microsoft.com/office/officeart/2016/7/layout/RepeatingBendingProcessNew"/>
    <dgm:cxn modelId="{56246066-F46E-C141-8E06-CBC4AC1C0DD2}" type="presOf" srcId="{EFC1A0B7-7503-4F17-B420-04F08F9B7678}" destId="{667BDE48-7781-BD4F-B12C-6268112F41B5}" srcOrd="0" destOrd="0" presId="urn:microsoft.com/office/officeart/2016/7/layout/RepeatingBendingProcessNew"/>
    <dgm:cxn modelId="{9597396B-758F-4F50-90B8-8535A0486AC3}" srcId="{466C7383-1465-4F41-9499-5F23BF5A2CD4}" destId="{5937C6A9-8E09-4626-8234-391789AE863F}" srcOrd="2" destOrd="0" parTransId="{3D71C99B-3ECD-4130-AA2F-AA8FA0D5689F}" sibTransId="{C9470939-C3D9-42F1-8EBC-ECB24829328A}"/>
    <dgm:cxn modelId="{EDB0D177-4C95-D949-8701-162F0116C00C}" type="presOf" srcId="{C9470939-C3D9-42F1-8EBC-ECB24829328A}" destId="{BB4436C5-DE14-EF44-9016-E015070B5E2C}" srcOrd="1" destOrd="0" presId="urn:microsoft.com/office/officeart/2016/7/layout/RepeatingBendingProcessNew"/>
    <dgm:cxn modelId="{D0076B8B-088F-B34E-9A06-EB7C45A2D7EA}" type="presOf" srcId="{8CE0CDA9-E47D-4F92-AB83-7DD26B4956FA}" destId="{05974354-3312-4841-A38E-450D0279C77F}" srcOrd="0" destOrd="0" presId="urn:microsoft.com/office/officeart/2016/7/layout/RepeatingBendingProcessNew"/>
    <dgm:cxn modelId="{2922E695-5E6A-1B4B-94B7-759DEC5C367B}" type="presOf" srcId="{ABE4E22D-1103-4992-8E66-0AFF90B4FAFC}" destId="{54B8B0EF-560B-9744-AAFE-2DE2E9F3FE13}" srcOrd="1" destOrd="0" presId="urn:microsoft.com/office/officeart/2016/7/layout/RepeatingBendingProcessNew"/>
    <dgm:cxn modelId="{CCD94B9E-13B8-47A9-8039-9F022C77EA08}" srcId="{466C7383-1465-4F41-9499-5F23BF5A2CD4}" destId="{1C3D4CD7-B46C-477E-9690-3D6ACA979E9D}" srcOrd="4" destOrd="0" parTransId="{8D4F5A48-A824-438A-88BA-3C58C3709BA1}" sibTransId="{2444CB61-D8A4-4F3B-8577-8FF36A12A8D0}"/>
    <dgm:cxn modelId="{0D3FA2B5-4A04-794D-B358-39FC3F2E59BB}" type="presOf" srcId="{466C7383-1465-4F41-9499-5F23BF5A2CD4}" destId="{A3D6F72C-F347-344C-828C-76013A71B48E}" srcOrd="0" destOrd="0" presId="urn:microsoft.com/office/officeart/2016/7/layout/RepeatingBendingProcessNew"/>
    <dgm:cxn modelId="{F732A6BE-4C2F-5B48-AEBD-663D5310944C}" type="presOf" srcId="{3DB631DA-D850-4EDD-842F-CF4DA2A5002B}" destId="{00781F37-D31B-6848-ADE4-AF76393209B3}" srcOrd="0" destOrd="0" presId="urn:microsoft.com/office/officeart/2016/7/layout/RepeatingBendingProcessNew"/>
    <dgm:cxn modelId="{C70B08C9-F902-9049-BAB3-976004C2E664}" type="presOf" srcId="{38561165-903F-4FF3-A4F4-95ACE7A0B7FF}" destId="{F3930526-891A-3E42-A28A-70C33114938C}" srcOrd="0" destOrd="0" presId="urn:microsoft.com/office/officeart/2016/7/layout/RepeatingBendingProcessNew"/>
    <dgm:cxn modelId="{ED7D74CD-B86E-264B-8031-23AA607D9CEB}" type="presOf" srcId="{2444CB61-D8A4-4F3B-8577-8FF36A12A8D0}" destId="{0493F95A-1F01-9F4F-8A4B-8358593015C8}" srcOrd="1" destOrd="0" presId="urn:microsoft.com/office/officeart/2016/7/layout/RepeatingBendingProcessNew"/>
    <dgm:cxn modelId="{3919CACF-D31B-4749-98EF-E03F64B8C267}" type="presOf" srcId="{3DB631DA-D850-4EDD-842F-CF4DA2A5002B}" destId="{2B3FCE66-8F01-9546-A295-35F397B5B9E2}" srcOrd="1" destOrd="0" presId="urn:microsoft.com/office/officeart/2016/7/layout/RepeatingBendingProcessNew"/>
    <dgm:cxn modelId="{EEDF34D0-CA1A-0C44-A48C-37FF1A614DE1}" type="presOf" srcId="{ABE4E22D-1103-4992-8E66-0AFF90B4FAFC}" destId="{7DF5CCE9-6746-AF47-9A35-C2622743EB67}" srcOrd="0" destOrd="0" presId="urn:microsoft.com/office/officeart/2016/7/layout/RepeatingBendingProcessNew"/>
    <dgm:cxn modelId="{7E307BD0-59BD-403A-B280-471DE83A4673}" srcId="{466C7383-1465-4F41-9499-5F23BF5A2CD4}" destId="{04CCCD40-4AA1-4D0A-AF24-9680C1C9BD49}" srcOrd="3" destOrd="0" parTransId="{F631A7C6-5E7D-4718-81F7-90448B3B6768}" sibTransId="{38561165-903F-4FF3-A4F4-95ACE7A0B7FF}"/>
    <dgm:cxn modelId="{706A08DB-B493-47B5-870F-DD96CC9ED6A3}" srcId="{466C7383-1465-4F41-9499-5F23BF5A2CD4}" destId="{232FEC7E-BE1E-4672-B9FE-1A565549DE94}" srcOrd="1" destOrd="0" parTransId="{B370496F-2092-4695-AB5C-BC1A6ED3F3AC}" sibTransId="{0B1FD0A8-5FEB-4551-9123-271C469FA14F}"/>
    <dgm:cxn modelId="{3F7F98DD-B075-7344-B91F-0DA27BA3A924}" type="presOf" srcId="{2444CB61-D8A4-4F3B-8577-8FF36A12A8D0}" destId="{DD591285-C057-7F47-B615-4D3D11C59674}" srcOrd="0" destOrd="0" presId="urn:microsoft.com/office/officeart/2016/7/layout/RepeatingBendingProcessNew"/>
    <dgm:cxn modelId="{E83676F0-6908-B548-A574-D0C1DFC39890}" type="presOf" srcId="{0173433C-0C89-45DE-A45F-4DD64D25284B}" destId="{111F5BB7-AFE2-9D4F-89FA-062B2F7D74E4}" srcOrd="0" destOrd="0" presId="urn:microsoft.com/office/officeart/2016/7/layout/RepeatingBendingProcessNew"/>
    <dgm:cxn modelId="{9D5046F6-F0B8-475B-8D1D-9C5C08F8F793}" srcId="{466C7383-1465-4F41-9499-5F23BF5A2CD4}" destId="{0173433C-0C89-45DE-A45F-4DD64D25284B}" srcOrd="0" destOrd="0" parTransId="{665A9196-8A54-4899-87B4-AA12D339AA3B}" sibTransId="{ABE4E22D-1103-4992-8E66-0AFF90B4FAFC}"/>
    <dgm:cxn modelId="{48004904-8D29-2844-8F8C-896535EAE1FC}" type="presParOf" srcId="{A3D6F72C-F347-344C-828C-76013A71B48E}" destId="{111F5BB7-AFE2-9D4F-89FA-062B2F7D74E4}" srcOrd="0" destOrd="0" presId="urn:microsoft.com/office/officeart/2016/7/layout/RepeatingBendingProcessNew"/>
    <dgm:cxn modelId="{BCEDE371-09DA-1D44-B033-C587A241ADC5}" type="presParOf" srcId="{A3D6F72C-F347-344C-828C-76013A71B48E}" destId="{7DF5CCE9-6746-AF47-9A35-C2622743EB67}" srcOrd="1" destOrd="0" presId="urn:microsoft.com/office/officeart/2016/7/layout/RepeatingBendingProcessNew"/>
    <dgm:cxn modelId="{AE9EB0CB-E74E-BC4B-B7DC-861AFC826774}" type="presParOf" srcId="{7DF5CCE9-6746-AF47-9A35-C2622743EB67}" destId="{54B8B0EF-560B-9744-AAFE-2DE2E9F3FE13}" srcOrd="0" destOrd="0" presId="urn:microsoft.com/office/officeart/2016/7/layout/RepeatingBendingProcessNew"/>
    <dgm:cxn modelId="{F4600440-476C-3540-9FB7-0843D067AD40}" type="presParOf" srcId="{A3D6F72C-F347-344C-828C-76013A71B48E}" destId="{9AC51209-71A5-6E4C-A0E6-34CC0DE9B8EC}" srcOrd="2" destOrd="0" presId="urn:microsoft.com/office/officeart/2016/7/layout/RepeatingBendingProcessNew"/>
    <dgm:cxn modelId="{6D61B686-DA08-2747-A78F-65143A588848}" type="presParOf" srcId="{A3D6F72C-F347-344C-828C-76013A71B48E}" destId="{898E2847-DD07-6A45-B69E-9C1234E51EF8}" srcOrd="3" destOrd="0" presId="urn:microsoft.com/office/officeart/2016/7/layout/RepeatingBendingProcessNew"/>
    <dgm:cxn modelId="{E2AE64B0-F76B-DC4A-8EC7-774BD6363D63}" type="presParOf" srcId="{898E2847-DD07-6A45-B69E-9C1234E51EF8}" destId="{1CA34E46-905F-6D4B-817C-83C438AD9FB3}" srcOrd="0" destOrd="0" presId="urn:microsoft.com/office/officeart/2016/7/layout/RepeatingBendingProcessNew"/>
    <dgm:cxn modelId="{59A98DF3-0BF0-824A-8D22-F3F57184467A}" type="presParOf" srcId="{A3D6F72C-F347-344C-828C-76013A71B48E}" destId="{B545C3CE-710C-FD4E-977E-5A12FA28D09D}" srcOrd="4" destOrd="0" presId="urn:microsoft.com/office/officeart/2016/7/layout/RepeatingBendingProcessNew"/>
    <dgm:cxn modelId="{D73622B7-1171-794D-AF10-79C89DE1D8D5}" type="presParOf" srcId="{A3D6F72C-F347-344C-828C-76013A71B48E}" destId="{57F2A3A0-BDC0-2F42-BD2B-637BE354CBB4}" srcOrd="5" destOrd="0" presId="urn:microsoft.com/office/officeart/2016/7/layout/RepeatingBendingProcessNew"/>
    <dgm:cxn modelId="{0D781BB9-524E-9841-A1A3-39F95F291010}" type="presParOf" srcId="{57F2A3A0-BDC0-2F42-BD2B-637BE354CBB4}" destId="{BB4436C5-DE14-EF44-9016-E015070B5E2C}" srcOrd="0" destOrd="0" presId="urn:microsoft.com/office/officeart/2016/7/layout/RepeatingBendingProcessNew"/>
    <dgm:cxn modelId="{638EFF38-0142-134D-B637-EE94BFE1D6A7}" type="presParOf" srcId="{A3D6F72C-F347-344C-828C-76013A71B48E}" destId="{FCD8C52A-1E04-2E4C-B52F-91D7DC8ABBBE}" srcOrd="6" destOrd="0" presId="urn:microsoft.com/office/officeart/2016/7/layout/RepeatingBendingProcessNew"/>
    <dgm:cxn modelId="{F7A8C8FB-11F6-8140-A673-7CA5CE36D8FE}" type="presParOf" srcId="{A3D6F72C-F347-344C-828C-76013A71B48E}" destId="{F3930526-891A-3E42-A28A-70C33114938C}" srcOrd="7" destOrd="0" presId="urn:microsoft.com/office/officeart/2016/7/layout/RepeatingBendingProcessNew"/>
    <dgm:cxn modelId="{53CDF370-0477-2642-AA3B-5A67C96ADC17}" type="presParOf" srcId="{F3930526-891A-3E42-A28A-70C33114938C}" destId="{B5D2A36E-21C2-B048-83A4-2737C7EDFA0E}" srcOrd="0" destOrd="0" presId="urn:microsoft.com/office/officeart/2016/7/layout/RepeatingBendingProcessNew"/>
    <dgm:cxn modelId="{FD88C8D6-DE97-CF4A-9D50-65D8C8319319}" type="presParOf" srcId="{A3D6F72C-F347-344C-828C-76013A71B48E}" destId="{2321AEE2-8B83-154F-9B6C-755B388DE82E}" srcOrd="8" destOrd="0" presId="urn:microsoft.com/office/officeart/2016/7/layout/RepeatingBendingProcessNew"/>
    <dgm:cxn modelId="{F76ECDCE-A62D-E443-ACB2-AAFFC93DADF4}" type="presParOf" srcId="{A3D6F72C-F347-344C-828C-76013A71B48E}" destId="{DD591285-C057-7F47-B615-4D3D11C59674}" srcOrd="9" destOrd="0" presId="urn:microsoft.com/office/officeart/2016/7/layout/RepeatingBendingProcessNew"/>
    <dgm:cxn modelId="{270684D9-0F00-4E4B-A1E8-400F773EAA53}" type="presParOf" srcId="{DD591285-C057-7F47-B615-4D3D11C59674}" destId="{0493F95A-1F01-9F4F-8A4B-8358593015C8}" srcOrd="0" destOrd="0" presId="urn:microsoft.com/office/officeart/2016/7/layout/RepeatingBendingProcessNew"/>
    <dgm:cxn modelId="{8A563C80-543E-C549-B384-D5666980819A}" type="presParOf" srcId="{A3D6F72C-F347-344C-828C-76013A71B48E}" destId="{05974354-3312-4841-A38E-450D0279C77F}" srcOrd="10" destOrd="0" presId="urn:microsoft.com/office/officeart/2016/7/layout/RepeatingBendingProcessNew"/>
    <dgm:cxn modelId="{031F06A1-9D81-B346-B70E-BFBDEF21DCF5}" type="presParOf" srcId="{A3D6F72C-F347-344C-828C-76013A71B48E}" destId="{00781F37-D31B-6848-ADE4-AF76393209B3}" srcOrd="11" destOrd="0" presId="urn:microsoft.com/office/officeart/2016/7/layout/RepeatingBendingProcessNew"/>
    <dgm:cxn modelId="{B7FA2192-1A1C-314B-8BAD-D39E78B5E9D3}" type="presParOf" srcId="{00781F37-D31B-6848-ADE4-AF76393209B3}" destId="{2B3FCE66-8F01-9546-A295-35F397B5B9E2}" srcOrd="0" destOrd="0" presId="urn:microsoft.com/office/officeart/2016/7/layout/RepeatingBendingProcessNew"/>
    <dgm:cxn modelId="{881A8352-7B15-7547-9A75-3D57D7B1A4D4}" type="presParOf" srcId="{A3D6F72C-F347-344C-828C-76013A71B48E}" destId="{667BDE48-7781-BD4F-B12C-6268112F41B5}" srcOrd="12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D8FE6D8-E16D-4286-8598-C351C1CA373B}" type="doc">
      <dgm:prSet loTypeId="urn:microsoft.com/office/officeart/2005/8/layout/hProcess9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2E093082-29BC-4636-AC9B-3AA3F6D43085}">
      <dgm:prSet/>
      <dgm:spPr/>
      <dgm:t>
        <a:bodyPr/>
        <a:lstStyle/>
        <a:p>
          <a:r>
            <a:rPr lang="en-US" b="0" i="0"/>
            <a:t>Efficient  training </a:t>
          </a:r>
          <a:endParaRPr lang="en-US"/>
        </a:p>
      </dgm:t>
    </dgm:pt>
    <dgm:pt modelId="{AE0831C3-72C3-4E27-AAA0-B3430047D958}" type="parTrans" cxnId="{CD969386-37D9-432F-8426-BCD9B697D3F1}">
      <dgm:prSet/>
      <dgm:spPr/>
      <dgm:t>
        <a:bodyPr/>
        <a:lstStyle/>
        <a:p>
          <a:endParaRPr lang="en-US"/>
        </a:p>
      </dgm:t>
    </dgm:pt>
    <dgm:pt modelId="{3D946A48-99C6-4F11-B7D9-FF34E3FDEEEC}" type="sibTrans" cxnId="{CD969386-37D9-432F-8426-BCD9B697D3F1}">
      <dgm:prSet/>
      <dgm:spPr/>
      <dgm:t>
        <a:bodyPr/>
        <a:lstStyle/>
        <a:p>
          <a:endParaRPr lang="en-US"/>
        </a:p>
      </dgm:t>
    </dgm:pt>
    <dgm:pt modelId="{D2CCF550-AC13-4AA5-8E9F-D8B8948F5D98}">
      <dgm:prSet/>
      <dgm:spPr/>
      <dgm:t>
        <a:bodyPr/>
        <a:lstStyle/>
        <a:p>
          <a:r>
            <a:rPr lang="en-US" b="0" i="0"/>
            <a:t>Choosing correct batch size</a:t>
          </a:r>
          <a:endParaRPr lang="en-US"/>
        </a:p>
      </dgm:t>
    </dgm:pt>
    <dgm:pt modelId="{DF27CFE5-985B-4C7F-B531-1D3C6ECD18A7}" type="parTrans" cxnId="{7D00592B-7101-41AD-B726-43CD0342B17C}">
      <dgm:prSet/>
      <dgm:spPr/>
      <dgm:t>
        <a:bodyPr/>
        <a:lstStyle/>
        <a:p>
          <a:endParaRPr lang="en-US"/>
        </a:p>
      </dgm:t>
    </dgm:pt>
    <dgm:pt modelId="{5D159C2E-BB52-4B65-93A6-B6B8DA0F9B94}" type="sibTrans" cxnId="{7D00592B-7101-41AD-B726-43CD0342B17C}">
      <dgm:prSet/>
      <dgm:spPr/>
      <dgm:t>
        <a:bodyPr/>
        <a:lstStyle/>
        <a:p>
          <a:endParaRPr lang="en-US"/>
        </a:p>
      </dgm:t>
    </dgm:pt>
    <dgm:pt modelId="{2BDFB4B2-8746-4B8F-969C-7EB2C211C3E4}">
      <dgm:prSet/>
      <dgm:spPr/>
      <dgm:t>
        <a:bodyPr/>
        <a:lstStyle/>
        <a:p>
          <a:r>
            <a:rPr lang="en-US" b="0" i="0"/>
            <a:t>Select learning rate decay</a:t>
          </a:r>
          <a:endParaRPr lang="en-US"/>
        </a:p>
      </dgm:t>
    </dgm:pt>
    <dgm:pt modelId="{B684CCFA-B08B-424E-9B3F-3815C796B341}" type="parTrans" cxnId="{4AA222C8-0623-4D76-911F-50F0D6DE4820}">
      <dgm:prSet/>
      <dgm:spPr/>
      <dgm:t>
        <a:bodyPr/>
        <a:lstStyle/>
        <a:p>
          <a:endParaRPr lang="en-US"/>
        </a:p>
      </dgm:t>
    </dgm:pt>
    <dgm:pt modelId="{382148A1-9237-47A8-BEE3-C7B353EE004E}" type="sibTrans" cxnId="{4AA222C8-0623-4D76-911F-50F0D6DE4820}">
      <dgm:prSet/>
      <dgm:spPr/>
      <dgm:t>
        <a:bodyPr/>
        <a:lstStyle/>
        <a:p>
          <a:endParaRPr lang="en-US"/>
        </a:p>
      </dgm:t>
    </dgm:pt>
    <dgm:pt modelId="{D4B0A61C-5F03-48FF-B3B8-CF4F5598B314}">
      <dgm:prSet/>
      <dgm:spPr/>
      <dgm:t>
        <a:bodyPr/>
        <a:lstStyle/>
        <a:p>
          <a:r>
            <a:rPr lang="en-US" b="0" i="0"/>
            <a:t>Learning rate warmup</a:t>
          </a:r>
          <a:endParaRPr lang="en-US"/>
        </a:p>
      </dgm:t>
    </dgm:pt>
    <dgm:pt modelId="{619B1F70-F948-4794-9BC3-1BC3E9139F6E}" type="parTrans" cxnId="{18A6B11B-365F-4286-AF79-B4316951A0F4}">
      <dgm:prSet/>
      <dgm:spPr/>
      <dgm:t>
        <a:bodyPr/>
        <a:lstStyle/>
        <a:p>
          <a:endParaRPr lang="en-US"/>
        </a:p>
      </dgm:t>
    </dgm:pt>
    <dgm:pt modelId="{D89BD42B-2FBE-490D-B0EF-5AAA48F14BEA}" type="sibTrans" cxnId="{18A6B11B-365F-4286-AF79-B4316951A0F4}">
      <dgm:prSet/>
      <dgm:spPr/>
      <dgm:t>
        <a:bodyPr/>
        <a:lstStyle/>
        <a:p>
          <a:endParaRPr lang="en-US"/>
        </a:p>
      </dgm:t>
    </dgm:pt>
    <dgm:pt modelId="{B9847B42-1385-48F5-BCA1-3B06D9F38117}">
      <dgm:prSet/>
      <dgm:spPr/>
      <dgm:t>
        <a:bodyPr/>
        <a:lstStyle/>
        <a:p>
          <a:r>
            <a:rPr lang="en-US" b="0" i="0"/>
            <a:t>Low precision  training and accuracy </a:t>
          </a:r>
          <a:endParaRPr lang="en-US"/>
        </a:p>
      </dgm:t>
    </dgm:pt>
    <dgm:pt modelId="{B50D7D51-F0DC-4CC3-A156-FBBEC2796F09}" type="parTrans" cxnId="{19C63F92-A7CE-4D91-8CF7-B6DFF3990F13}">
      <dgm:prSet/>
      <dgm:spPr/>
      <dgm:t>
        <a:bodyPr/>
        <a:lstStyle/>
        <a:p>
          <a:endParaRPr lang="en-US"/>
        </a:p>
      </dgm:t>
    </dgm:pt>
    <dgm:pt modelId="{68D88510-BAE8-4295-965F-44B01953FFD2}" type="sibTrans" cxnId="{19C63F92-A7CE-4D91-8CF7-B6DFF3990F13}">
      <dgm:prSet/>
      <dgm:spPr/>
      <dgm:t>
        <a:bodyPr/>
        <a:lstStyle/>
        <a:p>
          <a:endParaRPr lang="en-US"/>
        </a:p>
      </dgm:t>
    </dgm:pt>
    <dgm:pt modelId="{59DCEA3D-1EFC-4A89-9C27-929FC7CF2C67}">
      <dgm:prSet/>
      <dgm:spPr/>
      <dgm:t>
        <a:bodyPr/>
        <a:lstStyle/>
        <a:p>
          <a:r>
            <a:rPr lang="en-US" b="0" i="0"/>
            <a:t>Label smoothing</a:t>
          </a:r>
          <a:endParaRPr lang="en-US"/>
        </a:p>
      </dgm:t>
    </dgm:pt>
    <dgm:pt modelId="{3009FA64-CCA1-447E-9BD7-E122D2F93371}" type="parTrans" cxnId="{E6943DDD-4184-4BA2-8142-34CD60E63AA8}">
      <dgm:prSet/>
      <dgm:spPr/>
      <dgm:t>
        <a:bodyPr/>
        <a:lstStyle/>
        <a:p>
          <a:endParaRPr lang="en-US"/>
        </a:p>
      </dgm:t>
    </dgm:pt>
    <dgm:pt modelId="{66D9C7E3-629A-4531-A016-14A992E70CFB}" type="sibTrans" cxnId="{E6943DDD-4184-4BA2-8142-34CD60E63AA8}">
      <dgm:prSet/>
      <dgm:spPr/>
      <dgm:t>
        <a:bodyPr/>
        <a:lstStyle/>
        <a:p>
          <a:endParaRPr lang="en-US"/>
        </a:p>
      </dgm:t>
    </dgm:pt>
    <dgm:pt modelId="{F34DAE51-7744-804A-9A5E-42DD2A6E5FE4}" type="pres">
      <dgm:prSet presAssocID="{CD8FE6D8-E16D-4286-8598-C351C1CA373B}" presName="CompostProcess" presStyleCnt="0">
        <dgm:presLayoutVars>
          <dgm:dir/>
          <dgm:resizeHandles val="exact"/>
        </dgm:presLayoutVars>
      </dgm:prSet>
      <dgm:spPr/>
    </dgm:pt>
    <dgm:pt modelId="{B82C20BF-EA1D-0944-A18F-AEB644079D4A}" type="pres">
      <dgm:prSet presAssocID="{CD8FE6D8-E16D-4286-8598-C351C1CA373B}" presName="arrow" presStyleLbl="bgShp" presStyleIdx="0" presStyleCnt="1"/>
      <dgm:spPr/>
    </dgm:pt>
    <dgm:pt modelId="{90ED779C-85D6-5F43-8095-1D7EE0B83BC2}" type="pres">
      <dgm:prSet presAssocID="{CD8FE6D8-E16D-4286-8598-C351C1CA373B}" presName="linearProcess" presStyleCnt="0"/>
      <dgm:spPr/>
    </dgm:pt>
    <dgm:pt modelId="{0E5F338A-904F-9840-96EC-422DE36ED1B6}" type="pres">
      <dgm:prSet presAssocID="{2E093082-29BC-4636-AC9B-3AA3F6D43085}" presName="textNode" presStyleLbl="node1" presStyleIdx="0" presStyleCnt="6">
        <dgm:presLayoutVars>
          <dgm:bulletEnabled val="1"/>
        </dgm:presLayoutVars>
      </dgm:prSet>
      <dgm:spPr/>
    </dgm:pt>
    <dgm:pt modelId="{6D6CF968-8F77-5845-A1DB-5D6894954012}" type="pres">
      <dgm:prSet presAssocID="{3D946A48-99C6-4F11-B7D9-FF34E3FDEEEC}" presName="sibTrans" presStyleCnt="0"/>
      <dgm:spPr/>
    </dgm:pt>
    <dgm:pt modelId="{05DCA29B-229C-EF44-8976-32F1F1938145}" type="pres">
      <dgm:prSet presAssocID="{D2CCF550-AC13-4AA5-8E9F-D8B8948F5D98}" presName="textNode" presStyleLbl="node1" presStyleIdx="1" presStyleCnt="6">
        <dgm:presLayoutVars>
          <dgm:bulletEnabled val="1"/>
        </dgm:presLayoutVars>
      </dgm:prSet>
      <dgm:spPr/>
    </dgm:pt>
    <dgm:pt modelId="{3B1373F5-968E-0F4A-A040-F697A6EE9E06}" type="pres">
      <dgm:prSet presAssocID="{5D159C2E-BB52-4B65-93A6-B6B8DA0F9B94}" presName="sibTrans" presStyleCnt="0"/>
      <dgm:spPr/>
    </dgm:pt>
    <dgm:pt modelId="{A187F689-283E-DE4A-8BF5-6DEC9EEFF087}" type="pres">
      <dgm:prSet presAssocID="{2BDFB4B2-8746-4B8F-969C-7EB2C211C3E4}" presName="textNode" presStyleLbl="node1" presStyleIdx="2" presStyleCnt="6">
        <dgm:presLayoutVars>
          <dgm:bulletEnabled val="1"/>
        </dgm:presLayoutVars>
      </dgm:prSet>
      <dgm:spPr/>
    </dgm:pt>
    <dgm:pt modelId="{A57C53A4-EBEF-0241-B300-8C23084C9484}" type="pres">
      <dgm:prSet presAssocID="{382148A1-9237-47A8-BEE3-C7B353EE004E}" presName="sibTrans" presStyleCnt="0"/>
      <dgm:spPr/>
    </dgm:pt>
    <dgm:pt modelId="{E256E9BE-AA5A-E14A-ACB3-D9CD6BD5C391}" type="pres">
      <dgm:prSet presAssocID="{D4B0A61C-5F03-48FF-B3B8-CF4F5598B314}" presName="textNode" presStyleLbl="node1" presStyleIdx="3" presStyleCnt="6">
        <dgm:presLayoutVars>
          <dgm:bulletEnabled val="1"/>
        </dgm:presLayoutVars>
      </dgm:prSet>
      <dgm:spPr/>
    </dgm:pt>
    <dgm:pt modelId="{37620ED5-89C0-2E4B-9F99-8C5BBDFBFA66}" type="pres">
      <dgm:prSet presAssocID="{D89BD42B-2FBE-490D-B0EF-5AAA48F14BEA}" presName="sibTrans" presStyleCnt="0"/>
      <dgm:spPr/>
    </dgm:pt>
    <dgm:pt modelId="{40BFAE31-03CD-E746-A917-B3BB122BC16C}" type="pres">
      <dgm:prSet presAssocID="{B9847B42-1385-48F5-BCA1-3B06D9F38117}" presName="textNode" presStyleLbl="node1" presStyleIdx="4" presStyleCnt="6">
        <dgm:presLayoutVars>
          <dgm:bulletEnabled val="1"/>
        </dgm:presLayoutVars>
      </dgm:prSet>
      <dgm:spPr/>
    </dgm:pt>
    <dgm:pt modelId="{D6A834F8-A379-0249-8C87-1460A3BFE987}" type="pres">
      <dgm:prSet presAssocID="{68D88510-BAE8-4295-965F-44B01953FFD2}" presName="sibTrans" presStyleCnt="0"/>
      <dgm:spPr/>
    </dgm:pt>
    <dgm:pt modelId="{CB9BCEF4-A70D-C54E-8FA2-2FD1A9F8807B}" type="pres">
      <dgm:prSet presAssocID="{59DCEA3D-1EFC-4A89-9C27-929FC7CF2C67}" presName="textNode" presStyleLbl="node1" presStyleIdx="5" presStyleCnt="6">
        <dgm:presLayoutVars>
          <dgm:bulletEnabled val="1"/>
        </dgm:presLayoutVars>
      </dgm:prSet>
      <dgm:spPr/>
    </dgm:pt>
  </dgm:ptLst>
  <dgm:cxnLst>
    <dgm:cxn modelId="{18A6B11B-365F-4286-AF79-B4316951A0F4}" srcId="{CD8FE6D8-E16D-4286-8598-C351C1CA373B}" destId="{D4B0A61C-5F03-48FF-B3B8-CF4F5598B314}" srcOrd="3" destOrd="0" parTransId="{619B1F70-F948-4794-9BC3-1BC3E9139F6E}" sibTransId="{D89BD42B-2FBE-490D-B0EF-5AAA48F14BEA}"/>
    <dgm:cxn modelId="{7D00592B-7101-41AD-B726-43CD0342B17C}" srcId="{CD8FE6D8-E16D-4286-8598-C351C1CA373B}" destId="{D2CCF550-AC13-4AA5-8E9F-D8B8948F5D98}" srcOrd="1" destOrd="0" parTransId="{DF27CFE5-985B-4C7F-B531-1D3C6ECD18A7}" sibTransId="{5D159C2E-BB52-4B65-93A6-B6B8DA0F9B94}"/>
    <dgm:cxn modelId="{64B1A64C-807A-7042-9144-743DC34E50C6}" type="presOf" srcId="{2BDFB4B2-8746-4B8F-969C-7EB2C211C3E4}" destId="{A187F689-283E-DE4A-8BF5-6DEC9EEFF087}" srcOrd="0" destOrd="0" presId="urn:microsoft.com/office/officeart/2005/8/layout/hProcess9"/>
    <dgm:cxn modelId="{D789ED6E-7083-6B41-AAA4-4397557D393E}" type="presOf" srcId="{D4B0A61C-5F03-48FF-B3B8-CF4F5598B314}" destId="{E256E9BE-AA5A-E14A-ACB3-D9CD6BD5C391}" srcOrd="0" destOrd="0" presId="urn:microsoft.com/office/officeart/2005/8/layout/hProcess9"/>
    <dgm:cxn modelId="{CA0F5E80-A120-2D40-822E-03F1533354B7}" type="presOf" srcId="{B9847B42-1385-48F5-BCA1-3B06D9F38117}" destId="{40BFAE31-03CD-E746-A917-B3BB122BC16C}" srcOrd="0" destOrd="0" presId="urn:microsoft.com/office/officeart/2005/8/layout/hProcess9"/>
    <dgm:cxn modelId="{CD969386-37D9-432F-8426-BCD9B697D3F1}" srcId="{CD8FE6D8-E16D-4286-8598-C351C1CA373B}" destId="{2E093082-29BC-4636-AC9B-3AA3F6D43085}" srcOrd="0" destOrd="0" parTransId="{AE0831C3-72C3-4E27-AAA0-B3430047D958}" sibTransId="{3D946A48-99C6-4F11-B7D9-FF34E3FDEEEC}"/>
    <dgm:cxn modelId="{19C63F92-A7CE-4D91-8CF7-B6DFF3990F13}" srcId="{CD8FE6D8-E16D-4286-8598-C351C1CA373B}" destId="{B9847B42-1385-48F5-BCA1-3B06D9F38117}" srcOrd="4" destOrd="0" parTransId="{B50D7D51-F0DC-4CC3-A156-FBBEC2796F09}" sibTransId="{68D88510-BAE8-4295-965F-44B01953FFD2}"/>
    <dgm:cxn modelId="{85BC73B2-6E71-574D-BE68-419CAD84D1D7}" type="presOf" srcId="{D2CCF550-AC13-4AA5-8E9F-D8B8948F5D98}" destId="{05DCA29B-229C-EF44-8976-32F1F1938145}" srcOrd="0" destOrd="0" presId="urn:microsoft.com/office/officeart/2005/8/layout/hProcess9"/>
    <dgm:cxn modelId="{32A817C5-8A8B-7E41-A0CB-E5CAF07C5E50}" type="presOf" srcId="{59DCEA3D-1EFC-4A89-9C27-929FC7CF2C67}" destId="{CB9BCEF4-A70D-C54E-8FA2-2FD1A9F8807B}" srcOrd="0" destOrd="0" presId="urn:microsoft.com/office/officeart/2005/8/layout/hProcess9"/>
    <dgm:cxn modelId="{BD2855C6-B2E3-0446-8E3B-B0BF57655BE3}" type="presOf" srcId="{2E093082-29BC-4636-AC9B-3AA3F6D43085}" destId="{0E5F338A-904F-9840-96EC-422DE36ED1B6}" srcOrd="0" destOrd="0" presId="urn:microsoft.com/office/officeart/2005/8/layout/hProcess9"/>
    <dgm:cxn modelId="{4AA222C8-0623-4D76-911F-50F0D6DE4820}" srcId="{CD8FE6D8-E16D-4286-8598-C351C1CA373B}" destId="{2BDFB4B2-8746-4B8F-969C-7EB2C211C3E4}" srcOrd="2" destOrd="0" parTransId="{B684CCFA-B08B-424E-9B3F-3815C796B341}" sibTransId="{382148A1-9237-47A8-BEE3-C7B353EE004E}"/>
    <dgm:cxn modelId="{71E547CF-BCF0-6C48-A325-F8073B976B36}" type="presOf" srcId="{CD8FE6D8-E16D-4286-8598-C351C1CA373B}" destId="{F34DAE51-7744-804A-9A5E-42DD2A6E5FE4}" srcOrd="0" destOrd="0" presId="urn:microsoft.com/office/officeart/2005/8/layout/hProcess9"/>
    <dgm:cxn modelId="{E6943DDD-4184-4BA2-8142-34CD60E63AA8}" srcId="{CD8FE6D8-E16D-4286-8598-C351C1CA373B}" destId="{59DCEA3D-1EFC-4A89-9C27-929FC7CF2C67}" srcOrd="5" destOrd="0" parTransId="{3009FA64-CCA1-447E-9BD7-E122D2F93371}" sibTransId="{66D9C7E3-629A-4531-A016-14A992E70CFB}"/>
    <dgm:cxn modelId="{0A6CB491-5987-224F-B2D2-F33302AE7D5F}" type="presParOf" srcId="{F34DAE51-7744-804A-9A5E-42DD2A6E5FE4}" destId="{B82C20BF-EA1D-0944-A18F-AEB644079D4A}" srcOrd="0" destOrd="0" presId="urn:microsoft.com/office/officeart/2005/8/layout/hProcess9"/>
    <dgm:cxn modelId="{E0DD0AA7-20EA-604F-8198-192CBB0E32B5}" type="presParOf" srcId="{F34DAE51-7744-804A-9A5E-42DD2A6E5FE4}" destId="{90ED779C-85D6-5F43-8095-1D7EE0B83BC2}" srcOrd="1" destOrd="0" presId="urn:microsoft.com/office/officeart/2005/8/layout/hProcess9"/>
    <dgm:cxn modelId="{25ED16F3-05D9-9149-8799-C0431FD16E10}" type="presParOf" srcId="{90ED779C-85D6-5F43-8095-1D7EE0B83BC2}" destId="{0E5F338A-904F-9840-96EC-422DE36ED1B6}" srcOrd="0" destOrd="0" presId="urn:microsoft.com/office/officeart/2005/8/layout/hProcess9"/>
    <dgm:cxn modelId="{737E130D-EAF5-F24C-9B56-D54766DB1B4C}" type="presParOf" srcId="{90ED779C-85D6-5F43-8095-1D7EE0B83BC2}" destId="{6D6CF968-8F77-5845-A1DB-5D6894954012}" srcOrd="1" destOrd="0" presId="urn:microsoft.com/office/officeart/2005/8/layout/hProcess9"/>
    <dgm:cxn modelId="{F2D69851-AFC5-E445-81E3-0A957ACC06C5}" type="presParOf" srcId="{90ED779C-85D6-5F43-8095-1D7EE0B83BC2}" destId="{05DCA29B-229C-EF44-8976-32F1F1938145}" srcOrd="2" destOrd="0" presId="urn:microsoft.com/office/officeart/2005/8/layout/hProcess9"/>
    <dgm:cxn modelId="{8B0903EB-1AAA-1841-99C3-B951A4647ECF}" type="presParOf" srcId="{90ED779C-85D6-5F43-8095-1D7EE0B83BC2}" destId="{3B1373F5-968E-0F4A-A040-F697A6EE9E06}" srcOrd="3" destOrd="0" presId="urn:microsoft.com/office/officeart/2005/8/layout/hProcess9"/>
    <dgm:cxn modelId="{7E334DDD-C469-AC43-AA1A-C0F8A3191D25}" type="presParOf" srcId="{90ED779C-85D6-5F43-8095-1D7EE0B83BC2}" destId="{A187F689-283E-DE4A-8BF5-6DEC9EEFF087}" srcOrd="4" destOrd="0" presId="urn:microsoft.com/office/officeart/2005/8/layout/hProcess9"/>
    <dgm:cxn modelId="{C67D0773-B1DD-E84B-8D30-06C6F19CE6FC}" type="presParOf" srcId="{90ED779C-85D6-5F43-8095-1D7EE0B83BC2}" destId="{A57C53A4-EBEF-0241-B300-8C23084C9484}" srcOrd="5" destOrd="0" presId="urn:microsoft.com/office/officeart/2005/8/layout/hProcess9"/>
    <dgm:cxn modelId="{1E3D0DEE-2D3F-6D44-B6B3-F260A237246C}" type="presParOf" srcId="{90ED779C-85D6-5F43-8095-1D7EE0B83BC2}" destId="{E256E9BE-AA5A-E14A-ACB3-D9CD6BD5C391}" srcOrd="6" destOrd="0" presId="urn:microsoft.com/office/officeart/2005/8/layout/hProcess9"/>
    <dgm:cxn modelId="{BF3B5545-BAB5-6145-8E97-79FD4BDF824A}" type="presParOf" srcId="{90ED779C-85D6-5F43-8095-1D7EE0B83BC2}" destId="{37620ED5-89C0-2E4B-9F99-8C5BBDFBFA66}" srcOrd="7" destOrd="0" presId="urn:microsoft.com/office/officeart/2005/8/layout/hProcess9"/>
    <dgm:cxn modelId="{0C05146F-1370-5B4C-B31F-ADAFEF0C80A1}" type="presParOf" srcId="{90ED779C-85D6-5F43-8095-1D7EE0B83BC2}" destId="{40BFAE31-03CD-E746-A917-B3BB122BC16C}" srcOrd="8" destOrd="0" presId="urn:microsoft.com/office/officeart/2005/8/layout/hProcess9"/>
    <dgm:cxn modelId="{84A0C6EB-5773-9C41-88C4-0FEA5B0EED4F}" type="presParOf" srcId="{90ED779C-85D6-5F43-8095-1D7EE0B83BC2}" destId="{D6A834F8-A379-0249-8C87-1460A3BFE987}" srcOrd="9" destOrd="0" presId="urn:microsoft.com/office/officeart/2005/8/layout/hProcess9"/>
    <dgm:cxn modelId="{36D2C8EF-AB50-C541-B499-A74C5232DE26}" type="presParOf" srcId="{90ED779C-85D6-5F43-8095-1D7EE0B83BC2}" destId="{CB9BCEF4-A70D-C54E-8FA2-2FD1A9F8807B}" srcOrd="1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F359E42-754B-41AF-8185-F5315E19B533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73D4D7A-EFCE-4CEE-942B-7729C508190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Large Batch size is used to take advantage of </a:t>
          </a:r>
          <a:r>
            <a:rPr lang="en-GB"/>
            <a:t>parallelism.</a:t>
          </a:r>
          <a:endParaRPr lang="en-US"/>
        </a:p>
      </dgm:t>
    </dgm:pt>
    <dgm:pt modelId="{6B75C5C9-665F-4464-ADC4-58A05A70689D}" type="parTrans" cxnId="{B4809D24-7B83-41EC-9CC7-4BACB7011F32}">
      <dgm:prSet/>
      <dgm:spPr/>
      <dgm:t>
        <a:bodyPr/>
        <a:lstStyle/>
        <a:p>
          <a:endParaRPr lang="en-US"/>
        </a:p>
      </dgm:t>
    </dgm:pt>
    <dgm:pt modelId="{6F7BDFC8-7600-4AFF-8E9B-3C3885043F51}" type="sibTrans" cxnId="{B4809D24-7B83-41EC-9CC7-4BACB7011F32}">
      <dgm:prSet/>
      <dgm:spPr/>
      <dgm:t>
        <a:bodyPr/>
        <a:lstStyle/>
        <a:p>
          <a:endParaRPr lang="en-US"/>
        </a:p>
      </dgm:t>
    </dgm:pt>
    <dgm:pt modelId="{5F3F114A-0C9C-48B1-B1AA-B1CAEF96A4CD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0" i="0"/>
            <a:t>However, for the same number of epochs large batch size leads to degraded validation accuracy.</a:t>
          </a:r>
          <a:endParaRPr lang="en-US"/>
        </a:p>
      </dgm:t>
    </dgm:pt>
    <dgm:pt modelId="{4B05B8F1-68AF-4EBA-93DB-64AE37635984}" type="parTrans" cxnId="{8D909816-DA2F-4049-A589-4D87B7F2F2E6}">
      <dgm:prSet/>
      <dgm:spPr/>
      <dgm:t>
        <a:bodyPr/>
        <a:lstStyle/>
        <a:p>
          <a:endParaRPr lang="en-US"/>
        </a:p>
      </dgm:t>
    </dgm:pt>
    <dgm:pt modelId="{CC8FC8A9-0F99-4A81-A46C-7D5A1DC2FC86}" type="sibTrans" cxnId="{8D909816-DA2F-4049-A589-4D87B7F2F2E6}">
      <dgm:prSet/>
      <dgm:spPr/>
      <dgm:t>
        <a:bodyPr/>
        <a:lstStyle/>
        <a:p>
          <a:endParaRPr lang="en-US"/>
        </a:p>
      </dgm:t>
    </dgm:pt>
    <dgm:pt modelId="{B73BCEAA-D808-4FB7-B4EF-9B6919A0DFAB}" type="pres">
      <dgm:prSet presAssocID="{7F359E42-754B-41AF-8185-F5315E19B533}" presName="root" presStyleCnt="0">
        <dgm:presLayoutVars>
          <dgm:dir/>
          <dgm:resizeHandles val="exact"/>
        </dgm:presLayoutVars>
      </dgm:prSet>
      <dgm:spPr/>
    </dgm:pt>
    <dgm:pt modelId="{89227002-2AAD-4FA5-98AE-54C4A73758D2}" type="pres">
      <dgm:prSet presAssocID="{573D4D7A-EFCE-4CEE-942B-7729C508190B}" presName="compNode" presStyleCnt="0"/>
      <dgm:spPr/>
    </dgm:pt>
    <dgm:pt modelId="{634B28E6-2D98-49BE-A229-217EB5B42059}" type="pres">
      <dgm:prSet presAssocID="{573D4D7A-EFCE-4CEE-942B-7729C508190B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F93B13A2-7CEF-4F66-B094-234F87FACDA3}" type="pres">
      <dgm:prSet presAssocID="{573D4D7A-EFCE-4CEE-942B-7729C508190B}" presName="spaceRect" presStyleCnt="0"/>
      <dgm:spPr/>
    </dgm:pt>
    <dgm:pt modelId="{861AC6E6-9FBB-4AF3-A39C-679524DA8E4B}" type="pres">
      <dgm:prSet presAssocID="{573D4D7A-EFCE-4CEE-942B-7729C508190B}" presName="textRect" presStyleLbl="revTx" presStyleIdx="0" presStyleCnt="2">
        <dgm:presLayoutVars>
          <dgm:chMax val="1"/>
          <dgm:chPref val="1"/>
        </dgm:presLayoutVars>
      </dgm:prSet>
      <dgm:spPr/>
    </dgm:pt>
    <dgm:pt modelId="{168A032A-D63C-4628-94EC-F00A7AA4BC9B}" type="pres">
      <dgm:prSet presAssocID="{6F7BDFC8-7600-4AFF-8E9B-3C3885043F51}" presName="sibTrans" presStyleCnt="0"/>
      <dgm:spPr/>
    </dgm:pt>
    <dgm:pt modelId="{EEAE242B-1EBA-4822-A6AC-46C845BAB1CE}" type="pres">
      <dgm:prSet presAssocID="{5F3F114A-0C9C-48B1-B1AA-B1CAEF96A4CD}" presName="compNode" presStyleCnt="0"/>
      <dgm:spPr/>
    </dgm:pt>
    <dgm:pt modelId="{E8D3AD94-BFC6-4830-A32C-AB71BB72EF14}" type="pres">
      <dgm:prSet presAssocID="{5F3F114A-0C9C-48B1-B1AA-B1CAEF96A4CD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7050B1C7-FFAA-4156-9FEF-F86476055AC0}" type="pres">
      <dgm:prSet presAssocID="{5F3F114A-0C9C-48B1-B1AA-B1CAEF96A4CD}" presName="spaceRect" presStyleCnt="0"/>
      <dgm:spPr/>
    </dgm:pt>
    <dgm:pt modelId="{B3EEC4DC-3F32-4470-8074-B77F4F127AE1}" type="pres">
      <dgm:prSet presAssocID="{5F3F114A-0C9C-48B1-B1AA-B1CAEF96A4CD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A9A81A10-6F82-412D-80C9-D07A9EE83B76}" type="presOf" srcId="{7F359E42-754B-41AF-8185-F5315E19B533}" destId="{B73BCEAA-D808-4FB7-B4EF-9B6919A0DFAB}" srcOrd="0" destOrd="0" presId="urn:microsoft.com/office/officeart/2018/2/layout/IconLabelList"/>
    <dgm:cxn modelId="{8D909816-DA2F-4049-A589-4D87B7F2F2E6}" srcId="{7F359E42-754B-41AF-8185-F5315E19B533}" destId="{5F3F114A-0C9C-48B1-B1AA-B1CAEF96A4CD}" srcOrd="1" destOrd="0" parTransId="{4B05B8F1-68AF-4EBA-93DB-64AE37635984}" sibTransId="{CC8FC8A9-0F99-4A81-A46C-7D5A1DC2FC86}"/>
    <dgm:cxn modelId="{B4809D24-7B83-41EC-9CC7-4BACB7011F32}" srcId="{7F359E42-754B-41AF-8185-F5315E19B533}" destId="{573D4D7A-EFCE-4CEE-942B-7729C508190B}" srcOrd="0" destOrd="0" parTransId="{6B75C5C9-665F-4464-ADC4-58A05A70689D}" sibTransId="{6F7BDFC8-7600-4AFF-8E9B-3C3885043F51}"/>
    <dgm:cxn modelId="{66F1544A-95AE-4171-938C-7D86D132436A}" type="presOf" srcId="{5F3F114A-0C9C-48B1-B1AA-B1CAEF96A4CD}" destId="{B3EEC4DC-3F32-4470-8074-B77F4F127AE1}" srcOrd="0" destOrd="0" presId="urn:microsoft.com/office/officeart/2018/2/layout/IconLabelList"/>
    <dgm:cxn modelId="{A7A8A764-F5A3-4E8C-805C-B8B8F5166FCB}" type="presOf" srcId="{573D4D7A-EFCE-4CEE-942B-7729C508190B}" destId="{861AC6E6-9FBB-4AF3-A39C-679524DA8E4B}" srcOrd="0" destOrd="0" presId="urn:microsoft.com/office/officeart/2018/2/layout/IconLabelList"/>
    <dgm:cxn modelId="{5D9AA831-42F4-4841-8D62-A28DEB5FC850}" type="presParOf" srcId="{B73BCEAA-D808-4FB7-B4EF-9B6919A0DFAB}" destId="{89227002-2AAD-4FA5-98AE-54C4A73758D2}" srcOrd="0" destOrd="0" presId="urn:microsoft.com/office/officeart/2018/2/layout/IconLabelList"/>
    <dgm:cxn modelId="{B1A3AB7A-F7CE-4503-933E-E6AD803918AB}" type="presParOf" srcId="{89227002-2AAD-4FA5-98AE-54C4A73758D2}" destId="{634B28E6-2D98-49BE-A229-217EB5B42059}" srcOrd="0" destOrd="0" presId="urn:microsoft.com/office/officeart/2018/2/layout/IconLabelList"/>
    <dgm:cxn modelId="{03803A18-552C-4761-9050-43DB9EC09663}" type="presParOf" srcId="{89227002-2AAD-4FA5-98AE-54C4A73758D2}" destId="{F93B13A2-7CEF-4F66-B094-234F87FACDA3}" srcOrd="1" destOrd="0" presId="urn:microsoft.com/office/officeart/2018/2/layout/IconLabelList"/>
    <dgm:cxn modelId="{3CA356BC-57C8-4A27-8B20-9ABEE45B7082}" type="presParOf" srcId="{89227002-2AAD-4FA5-98AE-54C4A73758D2}" destId="{861AC6E6-9FBB-4AF3-A39C-679524DA8E4B}" srcOrd="2" destOrd="0" presId="urn:microsoft.com/office/officeart/2018/2/layout/IconLabelList"/>
    <dgm:cxn modelId="{296FC59D-62DD-4928-9AF8-00328E9460D3}" type="presParOf" srcId="{B73BCEAA-D808-4FB7-B4EF-9B6919A0DFAB}" destId="{168A032A-D63C-4628-94EC-F00A7AA4BC9B}" srcOrd="1" destOrd="0" presId="urn:microsoft.com/office/officeart/2018/2/layout/IconLabelList"/>
    <dgm:cxn modelId="{927F98B0-A9AC-4C2A-9AAB-F87382BFE95F}" type="presParOf" srcId="{B73BCEAA-D808-4FB7-B4EF-9B6919A0DFAB}" destId="{EEAE242B-1EBA-4822-A6AC-46C845BAB1CE}" srcOrd="2" destOrd="0" presId="urn:microsoft.com/office/officeart/2018/2/layout/IconLabelList"/>
    <dgm:cxn modelId="{029E6C9A-A8AE-4522-95BF-B6D51E0AFF84}" type="presParOf" srcId="{EEAE242B-1EBA-4822-A6AC-46C845BAB1CE}" destId="{E8D3AD94-BFC6-4830-A32C-AB71BB72EF14}" srcOrd="0" destOrd="0" presId="urn:microsoft.com/office/officeart/2018/2/layout/IconLabelList"/>
    <dgm:cxn modelId="{72EE14C1-8C20-42C6-8D48-B1E9EF82EA66}" type="presParOf" srcId="{EEAE242B-1EBA-4822-A6AC-46C845BAB1CE}" destId="{7050B1C7-FFAA-4156-9FEF-F86476055AC0}" srcOrd="1" destOrd="0" presId="urn:microsoft.com/office/officeart/2018/2/layout/IconLabelList"/>
    <dgm:cxn modelId="{482282DF-807C-45B2-9382-2DCCA88FC787}" type="presParOf" srcId="{EEAE242B-1EBA-4822-A6AC-46C845BAB1CE}" destId="{B3EEC4DC-3F32-4470-8074-B77F4F127AE1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F5CCE9-6746-AF47-9A35-C2622743EB67}">
      <dsp:nvSpPr>
        <dsp:cNvPr id="0" name=""/>
        <dsp:cNvSpPr/>
      </dsp:nvSpPr>
      <dsp:spPr>
        <a:xfrm>
          <a:off x="2363909" y="447577"/>
          <a:ext cx="34738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7389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28154" y="491407"/>
        <a:ext cx="18899" cy="3779"/>
      </dsp:txXfrm>
    </dsp:sp>
    <dsp:sp modelId="{111F5BB7-AFE2-9D4F-89FA-062B2F7D74E4}">
      <dsp:nvSpPr>
        <dsp:cNvPr id="0" name=""/>
        <dsp:cNvSpPr/>
      </dsp:nvSpPr>
      <dsp:spPr>
        <a:xfrm>
          <a:off x="722275" y="267"/>
          <a:ext cx="1643434" cy="98606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530" tIns="84530" rIns="80530" bIns="8453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Create a CNN</a:t>
          </a:r>
        </a:p>
      </dsp:txBody>
      <dsp:txXfrm>
        <a:off x="722275" y="267"/>
        <a:ext cx="1643434" cy="986060"/>
      </dsp:txXfrm>
    </dsp:sp>
    <dsp:sp modelId="{898E2847-DD07-6A45-B69E-9C1234E51EF8}">
      <dsp:nvSpPr>
        <dsp:cNvPr id="0" name=""/>
        <dsp:cNvSpPr/>
      </dsp:nvSpPr>
      <dsp:spPr>
        <a:xfrm>
          <a:off x="4385333" y="447577"/>
          <a:ext cx="34738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7389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549578" y="491407"/>
        <a:ext cx="18899" cy="3779"/>
      </dsp:txXfrm>
    </dsp:sp>
    <dsp:sp modelId="{9AC51209-71A5-6E4C-A0E6-34CC0DE9B8EC}">
      <dsp:nvSpPr>
        <dsp:cNvPr id="0" name=""/>
        <dsp:cNvSpPr/>
      </dsp:nvSpPr>
      <dsp:spPr>
        <a:xfrm>
          <a:off x="2743699" y="267"/>
          <a:ext cx="1643434" cy="9860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530" tIns="84530" rIns="80530" bIns="8453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Load your dataset</a:t>
          </a:r>
        </a:p>
      </dsp:txBody>
      <dsp:txXfrm>
        <a:off x="2743699" y="267"/>
        <a:ext cx="1643434" cy="986060"/>
      </dsp:txXfrm>
    </dsp:sp>
    <dsp:sp modelId="{57F2A3A0-BDC0-2F42-BD2B-637BE354CBB4}">
      <dsp:nvSpPr>
        <dsp:cNvPr id="0" name=""/>
        <dsp:cNvSpPr/>
      </dsp:nvSpPr>
      <dsp:spPr>
        <a:xfrm>
          <a:off x="1543992" y="984527"/>
          <a:ext cx="4042848" cy="347389"/>
        </a:xfrm>
        <a:custGeom>
          <a:avLst/>
          <a:gdLst/>
          <a:ahLst/>
          <a:cxnLst/>
          <a:rect l="0" t="0" r="0" b="0"/>
          <a:pathLst>
            <a:path>
              <a:moveTo>
                <a:pt x="4042848" y="0"/>
              </a:moveTo>
              <a:lnTo>
                <a:pt x="4042848" y="190794"/>
              </a:lnTo>
              <a:lnTo>
                <a:pt x="0" y="190794"/>
              </a:lnTo>
              <a:lnTo>
                <a:pt x="0" y="347389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463904" y="1156332"/>
        <a:ext cx="203023" cy="3779"/>
      </dsp:txXfrm>
    </dsp:sp>
    <dsp:sp modelId="{B545C3CE-710C-FD4E-977E-5A12FA28D09D}">
      <dsp:nvSpPr>
        <dsp:cNvPr id="0" name=""/>
        <dsp:cNvSpPr/>
      </dsp:nvSpPr>
      <dsp:spPr>
        <a:xfrm>
          <a:off x="4765123" y="267"/>
          <a:ext cx="1643434" cy="98606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530" tIns="84530" rIns="80530" bIns="8453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Preprocess the images</a:t>
          </a:r>
        </a:p>
      </dsp:txBody>
      <dsp:txXfrm>
        <a:off x="4765123" y="267"/>
        <a:ext cx="1643434" cy="986060"/>
      </dsp:txXfrm>
    </dsp:sp>
    <dsp:sp modelId="{F3930526-891A-3E42-A28A-70C33114938C}">
      <dsp:nvSpPr>
        <dsp:cNvPr id="0" name=""/>
        <dsp:cNvSpPr/>
      </dsp:nvSpPr>
      <dsp:spPr>
        <a:xfrm>
          <a:off x="2363909" y="1811628"/>
          <a:ext cx="34738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7389" y="4572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28154" y="1855458"/>
        <a:ext cx="18899" cy="3779"/>
      </dsp:txXfrm>
    </dsp:sp>
    <dsp:sp modelId="{FCD8C52A-1E04-2E4C-B52F-91D7DC8ABBBE}">
      <dsp:nvSpPr>
        <dsp:cNvPr id="0" name=""/>
        <dsp:cNvSpPr/>
      </dsp:nvSpPr>
      <dsp:spPr>
        <a:xfrm>
          <a:off x="722275" y="1364317"/>
          <a:ext cx="1643434" cy="98606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530" tIns="84530" rIns="80530" bIns="8453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Apply transformations</a:t>
          </a:r>
        </a:p>
      </dsp:txBody>
      <dsp:txXfrm>
        <a:off x="722275" y="1364317"/>
        <a:ext cx="1643434" cy="986060"/>
      </dsp:txXfrm>
    </dsp:sp>
    <dsp:sp modelId="{DD591285-C057-7F47-B615-4D3D11C59674}">
      <dsp:nvSpPr>
        <dsp:cNvPr id="0" name=""/>
        <dsp:cNvSpPr/>
      </dsp:nvSpPr>
      <dsp:spPr>
        <a:xfrm>
          <a:off x="4385333" y="1811628"/>
          <a:ext cx="34738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7389" y="4572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549578" y="1855458"/>
        <a:ext cx="18899" cy="3779"/>
      </dsp:txXfrm>
    </dsp:sp>
    <dsp:sp modelId="{2321AEE2-8B83-154F-9B6C-755B388DE82E}">
      <dsp:nvSpPr>
        <dsp:cNvPr id="0" name=""/>
        <dsp:cNvSpPr/>
      </dsp:nvSpPr>
      <dsp:spPr>
        <a:xfrm>
          <a:off x="2743699" y="1364317"/>
          <a:ext cx="1643434" cy="986060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530" tIns="84530" rIns="80530" bIns="8453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Batch it</a:t>
          </a:r>
        </a:p>
      </dsp:txBody>
      <dsp:txXfrm>
        <a:off x="2743699" y="1364317"/>
        <a:ext cx="1643434" cy="986060"/>
      </dsp:txXfrm>
    </dsp:sp>
    <dsp:sp modelId="{00781F37-D31B-6848-ADE4-AF76393209B3}">
      <dsp:nvSpPr>
        <dsp:cNvPr id="0" name=""/>
        <dsp:cNvSpPr/>
      </dsp:nvSpPr>
      <dsp:spPr>
        <a:xfrm>
          <a:off x="1543992" y="2348578"/>
          <a:ext cx="4042848" cy="347389"/>
        </a:xfrm>
        <a:custGeom>
          <a:avLst/>
          <a:gdLst/>
          <a:ahLst/>
          <a:cxnLst/>
          <a:rect l="0" t="0" r="0" b="0"/>
          <a:pathLst>
            <a:path>
              <a:moveTo>
                <a:pt x="4042848" y="0"/>
              </a:moveTo>
              <a:lnTo>
                <a:pt x="4042848" y="190794"/>
              </a:lnTo>
              <a:lnTo>
                <a:pt x="0" y="190794"/>
              </a:lnTo>
              <a:lnTo>
                <a:pt x="0" y="347389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463904" y="2520383"/>
        <a:ext cx="203023" cy="3779"/>
      </dsp:txXfrm>
    </dsp:sp>
    <dsp:sp modelId="{05974354-3312-4841-A38E-450D0279C77F}">
      <dsp:nvSpPr>
        <dsp:cNvPr id="0" name=""/>
        <dsp:cNvSpPr/>
      </dsp:nvSpPr>
      <dsp:spPr>
        <a:xfrm>
          <a:off x="4765123" y="1364317"/>
          <a:ext cx="1643434" cy="98606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530" tIns="84530" rIns="80530" bIns="8453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Train</a:t>
          </a:r>
        </a:p>
      </dsp:txBody>
      <dsp:txXfrm>
        <a:off x="4765123" y="1364317"/>
        <a:ext cx="1643434" cy="986060"/>
      </dsp:txXfrm>
    </dsp:sp>
    <dsp:sp modelId="{667BDE48-7781-BD4F-B12C-6268112F41B5}">
      <dsp:nvSpPr>
        <dsp:cNvPr id="0" name=""/>
        <dsp:cNvSpPr/>
      </dsp:nvSpPr>
      <dsp:spPr>
        <a:xfrm>
          <a:off x="722275" y="2728368"/>
          <a:ext cx="1643434" cy="98606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530" tIns="84530" rIns="80530" bIns="8453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Evaluate</a:t>
          </a:r>
        </a:p>
      </dsp:txBody>
      <dsp:txXfrm>
        <a:off x="722275" y="2728368"/>
        <a:ext cx="1643434" cy="9860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2C20BF-EA1D-0944-A18F-AEB644079D4A}">
      <dsp:nvSpPr>
        <dsp:cNvPr id="0" name=""/>
        <dsp:cNvSpPr/>
      </dsp:nvSpPr>
      <dsp:spPr>
        <a:xfrm>
          <a:off x="534812" y="0"/>
          <a:ext cx="6061208" cy="3714696"/>
        </a:xfrm>
        <a:prstGeom prst="rightArrow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5F338A-904F-9840-96EC-422DE36ED1B6}">
      <dsp:nvSpPr>
        <dsp:cNvPr id="0" name=""/>
        <dsp:cNvSpPr/>
      </dsp:nvSpPr>
      <dsp:spPr>
        <a:xfrm>
          <a:off x="1958" y="1114408"/>
          <a:ext cx="1140306" cy="1485878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/>
            <a:t>Efficient  training </a:t>
          </a:r>
          <a:endParaRPr lang="en-US" sz="1600" kern="1200"/>
        </a:p>
      </dsp:txBody>
      <dsp:txXfrm>
        <a:off x="57623" y="1170073"/>
        <a:ext cx="1028976" cy="1374548"/>
      </dsp:txXfrm>
    </dsp:sp>
    <dsp:sp modelId="{05DCA29B-229C-EF44-8976-32F1F1938145}">
      <dsp:nvSpPr>
        <dsp:cNvPr id="0" name=""/>
        <dsp:cNvSpPr/>
      </dsp:nvSpPr>
      <dsp:spPr>
        <a:xfrm>
          <a:off x="1199280" y="1114408"/>
          <a:ext cx="1140306" cy="1485878"/>
        </a:xfrm>
        <a:prstGeom prst="roundRect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/>
            <a:t>Choosing correct batch size</a:t>
          </a:r>
          <a:endParaRPr lang="en-US" sz="1600" kern="1200"/>
        </a:p>
      </dsp:txBody>
      <dsp:txXfrm>
        <a:off x="1254945" y="1170073"/>
        <a:ext cx="1028976" cy="1374548"/>
      </dsp:txXfrm>
    </dsp:sp>
    <dsp:sp modelId="{A187F689-283E-DE4A-8BF5-6DEC9EEFF087}">
      <dsp:nvSpPr>
        <dsp:cNvPr id="0" name=""/>
        <dsp:cNvSpPr/>
      </dsp:nvSpPr>
      <dsp:spPr>
        <a:xfrm>
          <a:off x="2396602" y="1114408"/>
          <a:ext cx="1140306" cy="1485878"/>
        </a:xfrm>
        <a:prstGeom prst="roundRect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/>
            <a:t>Select learning rate decay</a:t>
          </a:r>
          <a:endParaRPr lang="en-US" sz="1600" kern="1200"/>
        </a:p>
      </dsp:txBody>
      <dsp:txXfrm>
        <a:off x="2452267" y="1170073"/>
        <a:ext cx="1028976" cy="1374548"/>
      </dsp:txXfrm>
    </dsp:sp>
    <dsp:sp modelId="{E256E9BE-AA5A-E14A-ACB3-D9CD6BD5C391}">
      <dsp:nvSpPr>
        <dsp:cNvPr id="0" name=""/>
        <dsp:cNvSpPr/>
      </dsp:nvSpPr>
      <dsp:spPr>
        <a:xfrm>
          <a:off x="3593924" y="1114408"/>
          <a:ext cx="1140306" cy="1485878"/>
        </a:xfrm>
        <a:prstGeom prst="roundRect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/>
            <a:t>Learning rate warmup</a:t>
          </a:r>
          <a:endParaRPr lang="en-US" sz="1600" kern="1200"/>
        </a:p>
      </dsp:txBody>
      <dsp:txXfrm>
        <a:off x="3649589" y="1170073"/>
        <a:ext cx="1028976" cy="1374548"/>
      </dsp:txXfrm>
    </dsp:sp>
    <dsp:sp modelId="{40BFAE31-03CD-E746-A917-B3BB122BC16C}">
      <dsp:nvSpPr>
        <dsp:cNvPr id="0" name=""/>
        <dsp:cNvSpPr/>
      </dsp:nvSpPr>
      <dsp:spPr>
        <a:xfrm>
          <a:off x="4791246" y="1114408"/>
          <a:ext cx="1140306" cy="1485878"/>
        </a:xfrm>
        <a:prstGeom prst="roundRect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/>
            <a:t>Low precision  training and accuracy </a:t>
          </a:r>
          <a:endParaRPr lang="en-US" sz="1600" kern="1200"/>
        </a:p>
      </dsp:txBody>
      <dsp:txXfrm>
        <a:off x="4846911" y="1170073"/>
        <a:ext cx="1028976" cy="1374548"/>
      </dsp:txXfrm>
    </dsp:sp>
    <dsp:sp modelId="{CB9BCEF4-A70D-C54E-8FA2-2FD1A9F8807B}">
      <dsp:nvSpPr>
        <dsp:cNvPr id="0" name=""/>
        <dsp:cNvSpPr/>
      </dsp:nvSpPr>
      <dsp:spPr>
        <a:xfrm>
          <a:off x="5988567" y="1114408"/>
          <a:ext cx="1140306" cy="1485878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/>
            <a:t>Label smoothing</a:t>
          </a:r>
          <a:endParaRPr lang="en-US" sz="1600" kern="1200"/>
        </a:p>
      </dsp:txBody>
      <dsp:txXfrm>
        <a:off x="6044232" y="1170073"/>
        <a:ext cx="1028976" cy="137454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4B28E6-2D98-49BE-A229-217EB5B42059}">
      <dsp:nvSpPr>
        <dsp:cNvPr id="0" name=""/>
        <dsp:cNvSpPr/>
      </dsp:nvSpPr>
      <dsp:spPr>
        <a:xfrm>
          <a:off x="1537968" y="60515"/>
          <a:ext cx="1306125" cy="13061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1AC6E6-9FBB-4AF3-A39C-679524DA8E4B}">
      <dsp:nvSpPr>
        <dsp:cNvPr id="0" name=""/>
        <dsp:cNvSpPr/>
      </dsp:nvSpPr>
      <dsp:spPr>
        <a:xfrm>
          <a:off x="739781" y="1724484"/>
          <a:ext cx="290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Large Batch size is used to take advantage of </a:t>
          </a:r>
          <a:r>
            <a:rPr lang="en-GB" sz="1500" kern="1200"/>
            <a:t>parallelism.</a:t>
          </a:r>
          <a:endParaRPr lang="en-US" sz="1500" kern="1200"/>
        </a:p>
      </dsp:txBody>
      <dsp:txXfrm>
        <a:off x="739781" y="1724484"/>
        <a:ext cx="2902500" cy="720000"/>
      </dsp:txXfrm>
    </dsp:sp>
    <dsp:sp modelId="{E8D3AD94-BFC6-4830-A32C-AB71BB72EF14}">
      <dsp:nvSpPr>
        <dsp:cNvPr id="0" name=""/>
        <dsp:cNvSpPr/>
      </dsp:nvSpPr>
      <dsp:spPr>
        <a:xfrm>
          <a:off x="4948406" y="60515"/>
          <a:ext cx="1306125" cy="13061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EEC4DC-3F32-4470-8074-B77F4F127AE1}">
      <dsp:nvSpPr>
        <dsp:cNvPr id="0" name=""/>
        <dsp:cNvSpPr/>
      </dsp:nvSpPr>
      <dsp:spPr>
        <a:xfrm>
          <a:off x="4150218" y="1724484"/>
          <a:ext cx="290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b="0" i="0" kern="1200"/>
            <a:t>However, for the same number of epochs large batch size leads to degraded validation accuracy.</a:t>
          </a:r>
          <a:endParaRPr lang="en-US" sz="1500" kern="1200"/>
        </a:p>
      </dsp:txBody>
      <dsp:txXfrm>
        <a:off x="4150218" y="1724484"/>
        <a:ext cx="2902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2.svg>
</file>

<file path=ppt/media/image3.png>
</file>

<file path=ppt/media/image4.svg>
</file>

<file path=ppt/media/image5.tiff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" name="Google Shape;2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" name="Google Shape;1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" name="Google Shape;1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9074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b186440e93_0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" name="Google Shape;28;gb186440e93_0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D15D6-5077-D340-8235-CC615CBB9C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79503F-29FF-724F-9FA8-98DBE70825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604677-3878-914E-AE94-7BD66A947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73FF9-F522-8E4F-8726-0124D933135A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93980-2A3B-FE40-A6C0-6433028EF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BE422-A0C9-9F45-AF05-3333ABE1C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E1AF1-CDDC-8C4F-BF72-038C5FC0DE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06295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6BBFE-9661-4D42-939D-0BB6A6854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0AC479-CB23-BF40-9E28-B3846BB2C6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4BF927-6C77-264B-B294-568CBE907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73FF9-F522-8E4F-8726-0124D933135A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E7BA46-263A-6D4D-8165-3E7A19EDF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B59B2-A099-E648-888E-F30722BBB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E1AF1-CDDC-8C4F-BF72-038C5FC0DE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10162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B78859-9BE4-D54E-8A3D-41F412FB23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959B6A-6AE0-3B41-BC2F-CCBBA3A735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F67A9-191C-0D41-858D-415A547F0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73FF9-F522-8E4F-8726-0124D933135A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5C68E-8946-0044-BCBB-90D3DCA81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203B7-DA64-D344-A664-0DC9254AC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E1AF1-CDDC-8C4F-BF72-038C5FC0DE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01699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6897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1904A-E458-004B-A215-E0F908CDF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CA133-0F5A-5447-87C6-8490C7A526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63A46-74AF-1E4D-A26E-0768CBC59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73FF9-F522-8E4F-8726-0124D933135A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71D95F-0B2A-E543-8537-CEF2CC13B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D46D4F-227C-564C-A2FF-9C9284F73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E1AF1-CDDC-8C4F-BF72-038C5FC0DE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71454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6F43C-0226-304F-8DF4-44527E152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EFE462-A416-7841-A87B-87676ED92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E5664-9A0E-CE48-9649-ADDE9891A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73FF9-F522-8E4F-8726-0124D933135A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C9DCD-590B-404F-9907-82A566172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CA1A72-9676-4447-B835-C08062357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E1AF1-CDDC-8C4F-BF72-038C5FC0DE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48997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B9A26-1FAD-A847-9741-1094589FD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B5E93-E41A-A243-A37E-42CEC819B2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B6B63-A885-284D-A4A5-7E7F48C3A6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05497C-9CAD-6D4A-986B-BA63C7601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73FF9-F522-8E4F-8726-0124D933135A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29C909-B3F0-0E4A-80C4-5A285F036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1F37FC-263D-1D46-B05C-0AD973DA7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E1AF1-CDDC-8C4F-BF72-038C5FC0DE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86749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1943D-DFE4-AB4C-B5AB-423E8380A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BB3DB6-9928-344B-8151-41D2AD8E5A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0FE4C-2D00-0641-B2B8-2FB0497045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348694-9CA5-4E48-9AAC-E5E87D78D7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981778-BCB5-564A-B278-760BA495C4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92F7A3-7A00-6B40-B827-099A4E156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73FF9-F522-8E4F-8726-0124D933135A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7D6D18-35C5-F048-852F-92E35E3CF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13E92D-9487-4241-AB8C-D25C6C0E2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E1AF1-CDDC-8C4F-BF72-038C5FC0DE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6918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66B10-7540-4B43-8AC0-282ACB041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2B2FEC-65D9-4A41-965D-647B85759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73FF9-F522-8E4F-8726-0124D933135A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FBA29-C9C8-1E4B-B16F-1367580E2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3CD3EF-7A3C-9C41-8BEF-D76E8CBCA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E1AF1-CDDC-8C4F-BF72-038C5FC0DE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51733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FE1464-76CD-3148-8F9F-10DD1A68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73FF9-F522-8E4F-8726-0124D933135A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213290-D789-2144-8E40-3CE8E5CD9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3D2AAD-1B7B-634D-B7B1-93538CA86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E1AF1-CDDC-8C4F-BF72-038C5FC0DE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7486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40904-D64A-3F43-A539-868EEC093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B6DBA-EB92-9B4D-8AD3-5DA7738776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6531E0-955C-E943-AB70-F39F29FAAB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7348B-EE3B-414B-9A73-4791624DF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73FF9-F522-8E4F-8726-0124D933135A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DB03BA-6E01-7042-93C4-55B1B3232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262ECA-968D-6342-9624-22032CF71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E1AF1-CDDC-8C4F-BF72-038C5FC0DE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78828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56C52-56C2-3C45-B7C3-7869DAC5B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2AC3FC-EA4B-9948-B457-388DEF39B7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F399AA-C2DD-9D4D-85AB-91055034E7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17F548-BA50-5747-A917-EA3E14D36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73FF9-F522-8E4F-8726-0124D933135A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BAD9A6-6B5D-5B4B-9310-CF49C1313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D68E11-01E7-4B4B-A9FD-D6CA61CCD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E1AF1-CDDC-8C4F-BF72-038C5FC0DE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95139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FD9C20-27FC-574B-AA9F-D3939CD2B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FAD39C-E965-034A-B942-81C17EBE60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E0D3BE-1F9B-E641-B277-7F1DC2153A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573FF9-F522-8E4F-8726-0124D933135A}" type="datetimeFigureOut">
              <a:rPr lang="en-US" smtClean="0"/>
              <a:t>12/19/20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73ACF8-29ED-4341-8E30-2961CA4216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98B3EC-7AF5-9F4D-94DF-C00CB26498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AE1AF1-CDDC-8C4F-BF72-038C5FC0DE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567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drive/1-LiGuOzobDmq8gDhHMKOSK-cLqB4npd4#scrollTo=9FcYFdMFqWTt" TargetMode="External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hyperlink" Target="https://arxiv.org/abs/1812.01187" TargetMode="External"/><Relationship Id="rId4" Type="http://schemas.openxmlformats.org/officeDocument/2006/relationships/hyperlink" Target="https://sgugger.github.io/how-do-you-find-a-good-learning-rate.htm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aniketmaurya.ml/" TargetMode="External"/><Relationship Id="rId5" Type="http://schemas.openxmlformats.org/officeDocument/2006/relationships/hyperlink" Target="https://twitter.com/aniketmaurya" TargetMode="External"/><Relationship Id="rId4" Type="http://schemas.openxmlformats.org/officeDocument/2006/relationships/hyperlink" Target="https://linkedin.com/in/aniketmaurya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7" name="Rectangle 41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43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9" name="Group 45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7551" y="3985"/>
            <a:ext cx="7329573" cy="6858000"/>
            <a:chOff x="1303402" y="3985"/>
            <a:chExt cx="9772765" cy="6858000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2" name="Google Shape;12;p1"/>
          <p:cNvSpPr txBox="1"/>
          <p:nvPr/>
        </p:nvSpPr>
        <p:spPr>
          <a:xfrm>
            <a:off x="2411796" y="1764407"/>
            <a:ext cx="4320635" cy="2310312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marR="0" lv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000000"/>
              </a:buClr>
              <a:buSzPts val="3000"/>
            </a:pPr>
            <a:r>
              <a:rPr lang="en-US" sz="4500" b="1" i="0" u="none" strike="noStrike" kern="1200" cap="none">
                <a:solidFill>
                  <a:schemeClr val="tx2"/>
                </a:solidFill>
                <a:latin typeface="+mj-lt"/>
                <a:ea typeface="+mj-ea"/>
                <a:cs typeface="+mj-cs"/>
                <a:sym typeface="Arial"/>
              </a:rPr>
              <a:t>Image classification &amp;</a:t>
            </a:r>
          </a:p>
          <a:p>
            <a:pPr marL="0" marR="0" lv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000000"/>
              </a:buClr>
              <a:buSzPts val="3000"/>
            </a:pPr>
            <a:r>
              <a:rPr lang="en-US" sz="4500" b="1" kern="1200">
                <a:solidFill>
                  <a:schemeClr val="tx2"/>
                </a:solidFill>
                <a:latin typeface="+mj-lt"/>
                <a:ea typeface="+mj-ea"/>
                <a:cs typeface="+mj-cs"/>
                <a:sym typeface="Arial"/>
              </a:rPr>
              <a:t>Bag of tricks</a:t>
            </a:r>
            <a:endParaRPr lang="en-US" sz="4500" b="1" i="0" u="none" strike="noStrike" kern="1200" cap="none">
              <a:solidFill>
                <a:schemeClr val="tx2"/>
              </a:solidFill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75CCB6-35D8-DC49-B263-B2B058644AB0}"/>
              </a:ext>
            </a:extLst>
          </p:cNvPr>
          <p:cNvSpPr txBox="1"/>
          <p:nvPr/>
        </p:nvSpPr>
        <p:spPr>
          <a:xfrm>
            <a:off x="6900390" y="5433238"/>
            <a:ext cx="1596206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/>
              <a:t>Hosted by-</a:t>
            </a:r>
          </a:p>
          <a:p>
            <a:pPr>
              <a:spcAft>
                <a:spcPts val="600"/>
              </a:spcAft>
            </a:pPr>
            <a:r>
              <a:rPr lang="en-US" b="1"/>
              <a:t>Aniket Maurya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338899" y="918266"/>
            <a:ext cx="529596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338409" y="643467"/>
            <a:ext cx="315230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78790" y="643467"/>
            <a:ext cx="8200127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31414CC2-2020-BB47-972B-9D59FD52A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683" y="2035154"/>
            <a:ext cx="7248635" cy="260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12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04D413-D6A7-E04F-9340-8772555CBA84}"/>
              </a:ext>
            </a:extLst>
          </p:cNvPr>
          <p:cNvSpPr txBox="1"/>
          <p:nvPr/>
        </p:nvSpPr>
        <p:spPr>
          <a:xfrm>
            <a:off x="603504" y="802955"/>
            <a:ext cx="3733482" cy="1454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1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Resources: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6F979A-3569-5547-AE75-1AC6D5E03EA4}"/>
              </a:ext>
            </a:extLst>
          </p:cNvPr>
          <p:cNvSpPr txBox="1"/>
          <p:nvPr/>
        </p:nvSpPr>
        <p:spPr>
          <a:xfrm>
            <a:off x="603504" y="2421682"/>
            <a:ext cx="3733183" cy="36392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hlinkClick r:id="rId3"/>
              </a:rPr>
              <a:t>Tensorflow LR-finder</a:t>
            </a:r>
            <a:r>
              <a:rPr lang="en-US" sz="1600" dirty="0">
                <a:solidFill>
                  <a:schemeClr val="tx2"/>
                </a:solidFill>
              </a:rPr>
              <a:t> code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hlinkClick r:id="rId4"/>
              </a:rPr>
              <a:t>Learning Rate finder blog</a:t>
            </a:r>
            <a:endParaRPr lang="en-US" sz="1600" dirty="0">
              <a:solidFill>
                <a:schemeClr val="tx2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/>
                </a:solidFill>
                <a:hlinkClick r:id="rId5"/>
              </a:rPr>
              <a:t>Bag of tricks paper</a:t>
            </a:r>
            <a:endParaRPr lang="en-US" sz="1600" dirty="0">
              <a:solidFill>
                <a:schemeClr val="tx2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77422" y="0"/>
            <a:ext cx="4366578" cy="6685267"/>
            <a:chOff x="6357228" y="0"/>
            <a:chExt cx="5822103" cy="6685267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" name="Graphic 9" descr="Link">
            <a:extLst>
              <a:ext uri="{FF2B5EF4-FFF2-40B4-BE49-F238E27FC236}">
                <a16:creationId xmlns:a16="http://schemas.microsoft.com/office/drawing/2014/main" id="{03E1226B-BF1B-463C-A048-2F1B73EF2D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75615" y="2065912"/>
            <a:ext cx="2746374" cy="274637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reeform 14">
            <a:extLst>
              <a:ext uri="{FF2B5EF4-FFF2-40B4-BE49-F238E27FC236}">
                <a16:creationId xmlns:a16="http://schemas.microsoft.com/office/drawing/2014/main" id="{6FC11E2E-9797-4FEA-90FD-894E32A20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48626"/>
            <a:ext cx="5053837" cy="1409374"/>
          </a:xfrm>
          <a:custGeom>
            <a:avLst/>
            <a:gdLst>
              <a:gd name="connsiteX0" fmla="*/ 0 w 6738450"/>
              <a:gd name="connsiteY0" fmla="*/ 0 h 1409374"/>
              <a:gd name="connsiteX1" fmla="*/ 6738450 w 6738450"/>
              <a:gd name="connsiteY1" fmla="*/ 0 h 1409374"/>
              <a:gd name="connsiteX2" fmla="*/ 6085725 w 6738450"/>
              <a:gd name="connsiteY2" fmla="*/ 1409374 h 1409374"/>
              <a:gd name="connsiteX3" fmla="*/ 1524000 w 6738450"/>
              <a:gd name="connsiteY3" fmla="*/ 1409374 h 1409374"/>
              <a:gd name="connsiteX4" fmla="*/ 1200418 w 6738450"/>
              <a:gd name="connsiteY4" fmla="*/ 1409374 h 1409374"/>
              <a:gd name="connsiteX5" fmla="*/ 0 w 6738450"/>
              <a:gd name="connsiteY5" fmla="*/ 1409374 h 1409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38450" h="1409374">
                <a:moveTo>
                  <a:pt x="0" y="0"/>
                </a:moveTo>
                <a:lnTo>
                  <a:pt x="6738450" y="0"/>
                </a:lnTo>
                <a:lnTo>
                  <a:pt x="6085725" y="1409374"/>
                </a:lnTo>
                <a:lnTo>
                  <a:pt x="1524000" y="1409374"/>
                </a:lnTo>
                <a:lnTo>
                  <a:pt x="1200418" y="1409374"/>
                </a:lnTo>
                <a:lnTo>
                  <a:pt x="0" y="1409374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58" name="Freeform 33">
            <a:extLst>
              <a:ext uri="{FF2B5EF4-FFF2-40B4-BE49-F238E27FC236}">
                <a16:creationId xmlns:a16="http://schemas.microsoft.com/office/drawing/2014/main" id="{F8828EFD-56F8-4B00-9A0D-B623CC074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76572" y="3608996"/>
            <a:ext cx="3392097" cy="3249004"/>
          </a:xfrm>
          <a:custGeom>
            <a:avLst/>
            <a:gdLst>
              <a:gd name="connsiteX0" fmla="*/ 3018081 w 4522796"/>
              <a:gd name="connsiteY0" fmla="*/ 0 h 3249004"/>
              <a:gd name="connsiteX1" fmla="*/ 0 w 4522796"/>
              <a:gd name="connsiteY1" fmla="*/ 0 h 3249004"/>
              <a:gd name="connsiteX2" fmla="*/ 0 w 4522796"/>
              <a:gd name="connsiteY2" fmla="*/ 3249004 h 3249004"/>
              <a:gd name="connsiteX3" fmla="*/ 4522796 w 4522796"/>
              <a:gd name="connsiteY3" fmla="*/ 3249004 h 3249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2796" h="3249004">
                <a:moveTo>
                  <a:pt x="3018081" y="0"/>
                </a:moveTo>
                <a:lnTo>
                  <a:pt x="0" y="0"/>
                </a:lnTo>
                <a:lnTo>
                  <a:pt x="0" y="3249004"/>
                </a:lnTo>
                <a:lnTo>
                  <a:pt x="4522796" y="324900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2B2993-4857-7342-90D3-5CD6C337FE31}"/>
              </a:ext>
            </a:extLst>
          </p:cNvPr>
          <p:cNvSpPr txBox="1"/>
          <p:nvPr/>
        </p:nvSpPr>
        <p:spPr>
          <a:xfrm>
            <a:off x="1143000" y="3011117"/>
            <a:ext cx="4963538" cy="13557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59" name="Freeform 24">
            <a:extLst>
              <a:ext uri="{FF2B5EF4-FFF2-40B4-BE49-F238E27FC236}">
                <a16:creationId xmlns:a16="http://schemas.microsoft.com/office/drawing/2014/main" id="{3D4697C8-4A0D-4493-B526-7CC15E0EE5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0463" cy="2896258"/>
          </a:xfrm>
          <a:custGeom>
            <a:avLst/>
            <a:gdLst>
              <a:gd name="connsiteX0" fmla="*/ 0 w 5920618"/>
              <a:gd name="connsiteY0" fmla="*/ 0 h 2896258"/>
              <a:gd name="connsiteX1" fmla="*/ 3191370 w 5920618"/>
              <a:gd name="connsiteY1" fmla="*/ 0 h 2896258"/>
              <a:gd name="connsiteX2" fmla="*/ 3346315 w 5920618"/>
              <a:gd name="connsiteY2" fmla="*/ 0 h 2896258"/>
              <a:gd name="connsiteX3" fmla="*/ 5920618 w 5920618"/>
              <a:gd name="connsiteY3" fmla="*/ 0 h 2896258"/>
              <a:gd name="connsiteX4" fmla="*/ 4583705 w 5920618"/>
              <a:gd name="connsiteY4" fmla="*/ 2896258 h 2896258"/>
              <a:gd name="connsiteX5" fmla="*/ 3346315 w 5920618"/>
              <a:gd name="connsiteY5" fmla="*/ 2896258 h 2896258"/>
              <a:gd name="connsiteX6" fmla="*/ 1854457 w 5920618"/>
              <a:gd name="connsiteY6" fmla="*/ 2896258 h 2896258"/>
              <a:gd name="connsiteX7" fmla="*/ 0 w 5920618"/>
              <a:gd name="connsiteY7" fmla="*/ 2896258 h 2896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20618" h="2896258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8" y="0"/>
                </a:lnTo>
                <a:lnTo>
                  <a:pt x="4583705" y="2896258"/>
                </a:lnTo>
                <a:lnTo>
                  <a:pt x="3346315" y="2896258"/>
                </a:lnTo>
                <a:lnTo>
                  <a:pt x="1854457" y="2896258"/>
                </a:lnTo>
                <a:lnTo>
                  <a:pt x="0" y="289625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Graphic 5" descr="Smiling Face with No Fill">
            <a:extLst>
              <a:ext uri="{FF2B5EF4-FFF2-40B4-BE49-F238E27FC236}">
                <a16:creationId xmlns:a16="http://schemas.microsoft.com/office/drawing/2014/main" id="{6ABE42B4-A7C1-45DA-877F-8E5BC0D444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54593" y="1569639"/>
            <a:ext cx="2309347" cy="2309347"/>
          </a:xfrm>
          <a:prstGeom prst="rect">
            <a:avLst/>
          </a:prstGeom>
        </p:spPr>
      </p:pic>
      <p:sp>
        <p:nvSpPr>
          <p:cNvPr id="60" name="Freeform 15">
            <a:extLst>
              <a:ext uri="{FF2B5EF4-FFF2-40B4-BE49-F238E27FC236}">
                <a16:creationId xmlns:a16="http://schemas.microsoft.com/office/drawing/2014/main" id="{A085B63A-2D2F-4B09-9BFB-E2080686C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00107" y="5448626"/>
            <a:ext cx="4443893" cy="1409374"/>
          </a:xfrm>
          <a:custGeom>
            <a:avLst/>
            <a:gdLst>
              <a:gd name="connsiteX0" fmla="*/ 652725 w 5925190"/>
              <a:gd name="connsiteY0" fmla="*/ 0 h 1409374"/>
              <a:gd name="connsiteX1" fmla="*/ 5925190 w 5925190"/>
              <a:gd name="connsiteY1" fmla="*/ 0 h 1409374"/>
              <a:gd name="connsiteX2" fmla="*/ 5925190 w 5925190"/>
              <a:gd name="connsiteY2" fmla="*/ 1409374 h 1409374"/>
              <a:gd name="connsiteX3" fmla="*/ 0 w 5925190"/>
              <a:gd name="connsiteY3" fmla="*/ 1409374 h 1409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1409374">
                <a:moveTo>
                  <a:pt x="652725" y="0"/>
                </a:moveTo>
                <a:lnTo>
                  <a:pt x="5925190" y="0"/>
                </a:lnTo>
                <a:lnTo>
                  <a:pt x="5925190" y="1409374"/>
                </a:lnTo>
                <a:lnTo>
                  <a:pt x="0" y="1409374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0ACEF8-58A6-CD4C-AD2E-6A1F3478AA85}"/>
              </a:ext>
            </a:extLst>
          </p:cNvPr>
          <p:cNvSpPr txBox="1"/>
          <p:nvPr/>
        </p:nvSpPr>
        <p:spPr>
          <a:xfrm>
            <a:off x="754912" y="5401340"/>
            <a:ext cx="37363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>
                <a:hlinkClick r:id="rId4"/>
              </a:rPr>
              <a:t>https://linkedin.com/in/aniketmaurya</a:t>
            </a:r>
            <a:endParaRPr lang="en-US"/>
          </a:p>
          <a:p>
            <a:pPr>
              <a:spcAft>
                <a:spcPts val="600"/>
              </a:spcAft>
            </a:pPr>
            <a:r>
              <a:rPr lang="en-US">
                <a:hlinkClick r:id="rId5"/>
              </a:rPr>
              <a:t>https://twitter.com/aniketmaurya</a:t>
            </a:r>
            <a:endParaRPr lang="en-US"/>
          </a:p>
          <a:p>
            <a:pPr>
              <a:spcAft>
                <a:spcPts val="600"/>
              </a:spcAft>
            </a:pPr>
            <a:r>
              <a:rPr lang="en-US">
                <a:hlinkClick r:id="rId6"/>
              </a:rPr>
              <a:t>https://aniketmaurya.ml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02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1022350"/>
            <a:ext cx="532209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837744"/>
            <a:ext cx="302419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495" y="640894"/>
            <a:ext cx="126206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17402" y="635716"/>
            <a:ext cx="246459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041" y="635715"/>
            <a:ext cx="8180897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33DF0B-9B5C-464F-9B60-DBEF69A8BA69}"/>
              </a:ext>
            </a:extLst>
          </p:cNvPr>
          <p:cNvSpPr txBox="1"/>
          <p:nvPr/>
        </p:nvSpPr>
        <p:spPr>
          <a:xfrm>
            <a:off x="718879" y="800392"/>
            <a:ext cx="7698523" cy="12121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Agenda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95BC05-7EE4-AD4E-AF36-404C7A80D9C7}"/>
              </a:ext>
            </a:extLst>
          </p:cNvPr>
          <p:cNvSpPr txBox="1"/>
          <p:nvPr/>
        </p:nvSpPr>
        <p:spPr>
          <a:xfrm>
            <a:off x="1025718" y="2490436"/>
            <a:ext cx="7281746" cy="3567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Image Classification with Tensorflow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Learning rate finder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Important points from “Bag of Tricks for Image classification” paper</a:t>
            </a:r>
          </a:p>
        </p:txBody>
      </p:sp>
    </p:spTree>
    <p:extLst>
      <p:ext uri="{BB962C8B-B14F-4D97-AF65-F5344CB8AC3E}">
        <p14:creationId xmlns:p14="http://schemas.microsoft.com/office/powerpoint/2010/main" val="3095047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0">
            <a:extLst>
              <a:ext uri="{FF2B5EF4-FFF2-40B4-BE49-F238E27FC236}">
                <a16:creationId xmlns:a16="http://schemas.microsoft.com/office/drawing/2014/main" id="{1BE4F293-0A40-4AA3-8747-1C7D9F3EE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32">
            <a:extLst>
              <a:ext uri="{FF2B5EF4-FFF2-40B4-BE49-F238E27FC236}">
                <a16:creationId xmlns:a16="http://schemas.microsoft.com/office/drawing/2014/main" id="{5D1CC8B8-2CD1-45F6-9CED-CA3104002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7282" y="635715"/>
            <a:ext cx="8356656" cy="2482136"/>
            <a:chOff x="409710" y="635715"/>
            <a:chExt cx="11142208" cy="2482136"/>
          </a:xfrm>
        </p:grpSpPr>
        <p:sp>
          <p:nvSpPr>
            <p:cNvPr id="42" name="Freeform 44">
              <a:extLst>
                <a:ext uri="{FF2B5EF4-FFF2-40B4-BE49-F238E27FC236}">
                  <a16:creationId xmlns:a16="http://schemas.microsoft.com/office/drawing/2014/main" id="{D0486316-3F2D-434E-AF23-A8EDD6E78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45">
              <a:extLst>
                <a:ext uri="{FF2B5EF4-FFF2-40B4-BE49-F238E27FC236}">
                  <a16:creationId xmlns:a16="http://schemas.microsoft.com/office/drawing/2014/main" id="{2AF5945E-96EF-472A-8B30-5AC427AA4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F43F39F5-753C-4BA6-AF2B-6F0EEE25A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47">
              <a:extLst>
                <a:ext uri="{FF2B5EF4-FFF2-40B4-BE49-F238E27FC236}">
                  <a16:creationId xmlns:a16="http://schemas.microsoft.com/office/drawing/2014/main" id="{2CC5073C-8188-4DE4-B2AB-9C87DDA4F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Rectangle 37">
              <a:extLst>
                <a:ext uri="{FF2B5EF4-FFF2-40B4-BE49-F238E27FC236}">
                  <a16:creationId xmlns:a16="http://schemas.microsoft.com/office/drawing/2014/main" id="{AEF2074A-D7D4-4AF6-866A-31DDF66B1F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5" name="Google Shape;25;p3"/>
          <p:cNvSpPr txBox="1"/>
          <p:nvPr/>
        </p:nvSpPr>
        <p:spPr>
          <a:xfrm>
            <a:off x="1015249" y="759805"/>
            <a:ext cx="7500100" cy="132556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Training Image Classification Model</a:t>
            </a:r>
          </a:p>
        </p:txBody>
      </p:sp>
      <p:graphicFrame>
        <p:nvGraphicFramePr>
          <p:cNvPr id="47" name="Google Shape;24;p3">
            <a:extLst>
              <a:ext uri="{FF2B5EF4-FFF2-40B4-BE49-F238E27FC236}">
                <a16:creationId xmlns:a16="http://schemas.microsoft.com/office/drawing/2014/main" id="{0BD5226E-62D3-482D-8AD5-59C13B6C72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59954125"/>
              </p:ext>
            </p:extLst>
          </p:nvPr>
        </p:nvGraphicFramePr>
        <p:xfrm>
          <a:off x="1066869" y="2499837"/>
          <a:ext cx="7130833" cy="37146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24">
            <a:extLst>
              <a:ext uri="{FF2B5EF4-FFF2-40B4-BE49-F238E27FC236}">
                <a16:creationId xmlns:a16="http://schemas.microsoft.com/office/drawing/2014/main" id="{1BE4F293-0A40-4AA3-8747-1C7D9F3EE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26">
            <a:extLst>
              <a:ext uri="{FF2B5EF4-FFF2-40B4-BE49-F238E27FC236}">
                <a16:creationId xmlns:a16="http://schemas.microsoft.com/office/drawing/2014/main" id="{5D1CC8B8-2CD1-45F6-9CED-CA3104002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7282" y="635715"/>
            <a:ext cx="8356656" cy="2482136"/>
            <a:chOff x="409710" y="635715"/>
            <a:chExt cx="11142208" cy="2482136"/>
          </a:xfrm>
        </p:grpSpPr>
        <p:sp>
          <p:nvSpPr>
            <p:cNvPr id="28" name="Freeform 44">
              <a:extLst>
                <a:ext uri="{FF2B5EF4-FFF2-40B4-BE49-F238E27FC236}">
                  <a16:creationId xmlns:a16="http://schemas.microsoft.com/office/drawing/2014/main" id="{D0486316-3F2D-434E-AF23-A8EDD6E78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45">
              <a:extLst>
                <a:ext uri="{FF2B5EF4-FFF2-40B4-BE49-F238E27FC236}">
                  <a16:creationId xmlns:a16="http://schemas.microsoft.com/office/drawing/2014/main" id="{2AF5945E-96EF-472A-8B30-5AC427AA40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46">
              <a:extLst>
                <a:ext uri="{FF2B5EF4-FFF2-40B4-BE49-F238E27FC236}">
                  <a16:creationId xmlns:a16="http://schemas.microsoft.com/office/drawing/2014/main" id="{F43F39F5-753C-4BA6-AF2B-6F0EEE25A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47">
              <a:extLst>
                <a:ext uri="{FF2B5EF4-FFF2-40B4-BE49-F238E27FC236}">
                  <a16:creationId xmlns:a16="http://schemas.microsoft.com/office/drawing/2014/main" id="{2CC5073C-8188-4DE4-B2AB-9C87DDA4F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AEF2074A-D7D4-4AF6-866A-31DDF66B1F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8" name="Google Shape;18;p2"/>
          <p:cNvSpPr txBox="1"/>
          <p:nvPr/>
        </p:nvSpPr>
        <p:spPr>
          <a:xfrm>
            <a:off x="1015249" y="759805"/>
            <a:ext cx="7500100" cy="132556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marR="0" lv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rgbClr val="000000"/>
              </a:buClr>
              <a:buSzPts val="3000"/>
            </a:pPr>
            <a:r>
              <a:rPr lang="en-US" sz="3500" b="1" i="0" u="none" strike="noStrike" kern="1200" cap="none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rPr>
              <a:t>What is this paper about?</a:t>
            </a:r>
          </a:p>
        </p:txBody>
      </p:sp>
      <p:graphicFrame>
        <p:nvGraphicFramePr>
          <p:cNvPr id="58" name="Google Shape;19;p2">
            <a:extLst>
              <a:ext uri="{FF2B5EF4-FFF2-40B4-BE49-F238E27FC236}">
                <a16:creationId xmlns:a16="http://schemas.microsoft.com/office/drawing/2014/main" id="{A95214AB-35D7-451E-B309-0C0676BF1D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26317509"/>
              </p:ext>
            </p:extLst>
          </p:nvPr>
        </p:nvGraphicFramePr>
        <p:xfrm>
          <a:off x="1066869" y="2499837"/>
          <a:ext cx="7130833" cy="37146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/>
          <p:nvPr/>
        </p:nvSpPr>
        <p:spPr>
          <a:xfrm>
            <a:off x="490595" y="288474"/>
            <a:ext cx="7315200" cy="85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Large Batch Size Training</a:t>
            </a:r>
          </a:p>
        </p:txBody>
      </p:sp>
      <p:graphicFrame>
        <p:nvGraphicFramePr>
          <p:cNvPr id="45" name="Google Shape;19;p2">
            <a:extLst>
              <a:ext uri="{FF2B5EF4-FFF2-40B4-BE49-F238E27FC236}">
                <a16:creationId xmlns:a16="http://schemas.microsoft.com/office/drawing/2014/main" id="{706AECD2-BBE3-4AAC-B6C9-1A9ED9D8098F}"/>
              </a:ext>
            </a:extLst>
          </p:cNvPr>
          <p:cNvGraphicFramePr/>
          <p:nvPr/>
        </p:nvGraphicFramePr>
        <p:xfrm>
          <a:off x="675750" y="2176499"/>
          <a:ext cx="7792500" cy="2505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43574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6" name="Rectangle 78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7" name="Group 80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7282" y="635715"/>
            <a:ext cx="8356656" cy="2482136"/>
            <a:chOff x="409710" y="635715"/>
            <a:chExt cx="11142208" cy="2482136"/>
          </a:xfrm>
        </p:grpSpPr>
        <p:sp>
          <p:nvSpPr>
            <p:cNvPr id="82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53521EF-1C76-7F4A-A877-07AE43DA60E0}"/>
              </a:ext>
            </a:extLst>
          </p:cNvPr>
          <p:cNvSpPr txBox="1"/>
          <p:nvPr/>
        </p:nvSpPr>
        <p:spPr>
          <a:xfrm>
            <a:off x="785460" y="759805"/>
            <a:ext cx="77298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Linear Scaling the Learning Rate</a:t>
            </a:r>
            <a:endParaRPr lang="en-US" sz="3500" b="1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0" name="TextBox 2">
            <a:extLst>
              <a:ext uri="{FF2B5EF4-FFF2-40B4-BE49-F238E27FC236}">
                <a16:creationId xmlns:a16="http://schemas.microsoft.com/office/drawing/2014/main" id="{CCBD7572-C470-7F45-B76C-2FE83815B43C}"/>
              </a:ext>
            </a:extLst>
          </p:cNvPr>
          <p:cNvSpPr txBox="1"/>
          <p:nvPr/>
        </p:nvSpPr>
        <p:spPr>
          <a:xfrm>
            <a:off x="1068678" y="2494450"/>
            <a:ext cx="3040158" cy="3563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100"/>
              <a:t>Large batch size reduces the variance or noise in the gradients.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100"/>
              <a:t>Choose high lr for large batch size.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100"/>
              <a:t>If LR for batch size 256 is 0.1 then the generalized lr can be ﻿</a:t>
            </a:r>
            <a:r>
              <a:rPr lang="en-US" sz="2100">
                <a:highlight>
                  <a:srgbClr val="FFFF00"/>
                </a:highlight>
              </a:rPr>
              <a:t>0.1 × b/256</a:t>
            </a:r>
            <a:r>
              <a:rPr lang="en-US" sz="2100"/>
              <a:t>.</a:t>
            </a:r>
          </a:p>
        </p:txBody>
      </p:sp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32BA4DFF-449D-EE45-B7F3-66022A3F5A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83" r="5262"/>
          <a:stretch/>
        </p:blipFill>
        <p:spPr>
          <a:xfrm>
            <a:off x="4574169" y="2492376"/>
            <a:ext cx="3601803" cy="35633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0E9AE28-9F0D-3048-A74C-3EFFD8589005}"/>
              </a:ext>
            </a:extLst>
          </p:cNvPr>
          <p:cNvSpPr txBox="1"/>
          <p:nvPr/>
        </p:nvSpPr>
        <p:spPr>
          <a:xfrm>
            <a:off x="4574169" y="5699411"/>
            <a:ext cx="3601803" cy="356337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300">
                <a:solidFill>
                  <a:srgbClr val="FFFFFF"/>
                </a:solidFill>
                <a:highlight>
                  <a:srgbClr val="C0C0C0"/>
                </a:highlight>
              </a:rPr>
              <a:t>credit: </a:t>
            </a:r>
            <a:r>
              <a:rPr lang="en-US" sz="1300" err="1">
                <a:solidFill>
                  <a:srgbClr val="FFFFFF"/>
                </a:solidFill>
                <a:highlight>
                  <a:srgbClr val="C0C0C0"/>
                </a:highlight>
              </a:rPr>
              <a:t>deeplearning.ai</a:t>
            </a:r>
            <a:endParaRPr lang="en-US" sz="1300">
              <a:solidFill>
                <a:srgbClr val="FFFFFF"/>
              </a:solidFill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50070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1022350"/>
            <a:ext cx="532209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7282" y="837744"/>
            <a:ext cx="302419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495" y="640894"/>
            <a:ext cx="126206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417402" y="635716"/>
            <a:ext cx="246459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83041" y="635715"/>
            <a:ext cx="8180897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3521EF-1C76-7F4A-A877-07AE43DA60E0}"/>
              </a:ext>
            </a:extLst>
          </p:cNvPr>
          <p:cNvSpPr txBox="1"/>
          <p:nvPr/>
        </p:nvSpPr>
        <p:spPr>
          <a:xfrm>
            <a:off x="718879" y="800392"/>
            <a:ext cx="7698523" cy="12121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	Learning Rate warm-up</a:t>
            </a:r>
          </a:p>
        </p:txBody>
      </p:sp>
      <p:sp>
        <p:nvSpPr>
          <p:cNvPr id="20" name="TextBox 2">
            <a:extLst>
              <a:ext uri="{FF2B5EF4-FFF2-40B4-BE49-F238E27FC236}">
                <a16:creationId xmlns:a16="http://schemas.microsoft.com/office/drawing/2014/main" id="{CCBD7572-C470-7F45-B76C-2FE83815B43C}"/>
              </a:ext>
            </a:extLst>
          </p:cNvPr>
          <p:cNvSpPr txBox="1"/>
          <p:nvPr/>
        </p:nvSpPr>
        <p:spPr>
          <a:xfrm>
            <a:off x="1025718" y="2490436"/>
            <a:ext cx="7281746" cy="3567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Initially the network weights are random and Training with a high learning rate can lead to numerical instability.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1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Training can be started from a very small learning rate and then it can be increased linearly to the initial learning rate.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1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100" dirty="0"/>
              <a:t>This process is called learning rate warm-up.</a:t>
            </a:r>
          </a:p>
        </p:txBody>
      </p:sp>
    </p:spTree>
    <p:extLst>
      <p:ext uri="{BB962C8B-B14F-4D97-AF65-F5344CB8AC3E}">
        <p14:creationId xmlns:p14="http://schemas.microsoft.com/office/powerpoint/2010/main" val="1795632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E19933-13CF-D643-BFBB-9E8C85B02EB8}"/>
              </a:ext>
            </a:extLst>
          </p:cNvPr>
          <p:cNvSpPr txBox="1"/>
          <p:nvPr/>
        </p:nvSpPr>
        <p:spPr>
          <a:xfrm>
            <a:off x="967563" y="520995"/>
            <a:ext cx="424436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latin typeface="+mj-lt"/>
              </a:rPr>
              <a:t>Cosine learning rate decay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48D3C47B-455D-8F41-9BEE-C3AA6DE1BE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8136" y="3298878"/>
            <a:ext cx="3644180" cy="8920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870A00-FC96-724A-A88B-BF7B6D38D294}"/>
              </a:ext>
            </a:extLst>
          </p:cNvPr>
          <p:cNvSpPr txBox="1"/>
          <p:nvPr/>
        </p:nvSpPr>
        <p:spPr>
          <a:xfrm>
            <a:off x="954043" y="1446028"/>
            <a:ext cx="62422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In cosine learning rate decay, the learning rate is decayed to 0</a:t>
            </a:r>
            <a:br>
              <a:rPr lang="en-US"/>
            </a:br>
            <a:r>
              <a:rPr lang="en-US"/>
              <a:t> by following the cosine function.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B3D5F8-EEF8-ED49-9CC8-4AA248DA9486}"/>
              </a:ext>
            </a:extLst>
          </p:cNvPr>
          <p:cNvSpPr txBox="1"/>
          <p:nvPr/>
        </p:nvSpPr>
        <p:spPr>
          <a:xfrm>
            <a:off x="5882852" y="4655703"/>
            <a:ext cx="23547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T=total num of batches</a:t>
            </a:r>
          </a:p>
          <a:p>
            <a:r>
              <a:rPr lang="el-GR"/>
              <a:t>﻿η</a:t>
            </a:r>
            <a:r>
              <a:rPr lang="en-US"/>
              <a:t> = initial learning rate</a:t>
            </a:r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0303C1D-153F-F141-B90B-1A2A9D374A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684" y="2274515"/>
            <a:ext cx="4708548" cy="383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430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870A1295-61BC-4214-AA3E-D3966730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E88800-3ACB-DD40-BA24-2A34F1FCF2BD}"/>
              </a:ext>
            </a:extLst>
          </p:cNvPr>
          <p:cNvSpPr txBox="1"/>
          <p:nvPr/>
        </p:nvSpPr>
        <p:spPr>
          <a:xfrm>
            <a:off x="603504" y="5116529"/>
            <a:ext cx="7944130" cy="100065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Mixup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158584B-0CAC-804A-BE0F-1E19F31744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58" b="3247"/>
          <a:stretch/>
        </p:blipFill>
        <p:spPr>
          <a:xfrm>
            <a:off x="20" y="10"/>
            <a:ext cx="9143980" cy="4201449"/>
          </a:xfrm>
          <a:prstGeom prst="rect">
            <a:avLst/>
          </a:prstGeom>
        </p:spPr>
      </p:pic>
      <p:grpSp>
        <p:nvGrpSpPr>
          <p:cNvPr id="20" name="Group 9">
            <a:extLst>
              <a:ext uri="{FF2B5EF4-FFF2-40B4-BE49-F238E27FC236}">
                <a16:creationId xmlns:a16="http://schemas.microsoft.com/office/drawing/2014/main" id="{0B139475-2B26-4CA9-9413-DE741E49F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41813"/>
            <a:ext cx="9141713" cy="1828800"/>
            <a:chOff x="-305" y="3144820"/>
            <a:chExt cx="9182100" cy="1551136"/>
          </a:xfrm>
        </p:grpSpPr>
        <p:sp useBgFill="1"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C6BF63-6277-4C39-BE5D-3C341662CE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76854"/>
              <a:ext cx="9182100" cy="1019102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11">
              <a:extLst>
                <a:ext uri="{FF2B5EF4-FFF2-40B4-BE49-F238E27FC236}">
                  <a16:creationId xmlns:a16="http://schemas.microsoft.com/office/drawing/2014/main" id="{6EA3BAD9-C130-4A9C-9086-20D132A6C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44820"/>
              <a:ext cx="9182100" cy="932744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587D38B-9E07-4A8B-B285-5FEBF6A60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80789"/>
              <a:ext cx="9182100" cy="544245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13">
              <a:extLst>
                <a:ext uri="{FF2B5EF4-FFF2-40B4-BE49-F238E27FC236}">
                  <a16:creationId xmlns:a16="http://schemas.microsoft.com/office/drawing/2014/main" id="{5EF4DD4B-217B-4346-A2B8-432793639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324550"/>
              <a:ext cx="9182100" cy="765639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970810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285</Words>
  <Application>Microsoft Macintosh PowerPoint</Application>
  <PresentationFormat>On-screen Show (4:3)</PresentationFormat>
  <Paragraphs>50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Aniket Maurya</dc:creator>
  <cp:lastModifiedBy>Aniket Maurya</cp:lastModifiedBy>
  <cp:revision>1</cp:revision>
  <dcterms:created xsi:type="dcterms:W3CDTF">2020-12-19T14:16:16Z</dcterms:created>
  <dcterms:modified xsi:type="dcterms:W3CDTF">2020-12-19T14:16:20Z</dcterms:modified>
</cp:coreProperties>
</file>

<file path=docProps/thumbnail.jpeg>
</file>